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281" r:id="rId3"/>
    <p:sldId id="283" r:id="rId4"/>
    <p:sldId id="288" r:id="rId5"/>
    <p:sldId id="289" r:id="rId6"/>
    <p:sldId id="336" r:id="rId7"/>
    <p:sldId id="290" r:id="rId8"/>
    <p:sldId id="284" r:id="rId9"/>
    <p:sldId id="270" r:id="rId10"/>
    <p:sldId id="287" r:id="rId11"/>
    <p:sldId id="286" r:id="rId12"/>
    <p:sldId id="291" r:id="rId13"/>
    <p:sldId id="292" r:id="rId14"/>
    <p:sldId id="295" r:id="rId15"/>
    <p:sldId id="294" r:id="rId16"/>
    <p:sldId id="330" r:id="rId17"/>
    <p:sldId id="331" r:id="rId18"/>
    <p:sldId id="306" r:id="rId19"/>
    <p:sldId id="307" r:id="rId20"/>
    <p:sldId id="309" r:id="rId21"/>
    <p:sldId id="310" r:id="rId22"/>
    <p:sldId id="277" r:id="rId23"/>
    <p:sldId id="311" r:id="rId24"/>
    <p:sldId id="312" r:id="rId25"/>
    <p:sldId id="313" r:id="rId26"/>
    <p:sldId id="314" r:id="rId27"/>
    <p:sldId id="315" r:id="rId28"/>
    <p:sldId id="317" r:id="rId29"/>
    <p:sldId id="319" r:id="rId30"/>
    <p:sldId id="320" r:id="rId31"/>
    <p:sldId id="321" r:id="rId32"/>
    <p:sldId id="324" r:id="rId33"/>
    <p:sldId id="325" r:id="rId34"/>
    <p:sldId id="332" r:id="rId35"/>
    <p:sldId id="337" r:id="rId36"/>
    <p:sldId id="338" r:id="rId37"/>
    <p:sldId id="322" r:id="rId38"/>
    <p:sldId id="345" r:id="rId39"/>
    <p:sldId id="348" r:id="rId40"/>
    <p:sldId id="349" r:id="rId41"/>
    <p:sldId id="323" r:id="rId42"/>
    <p:sldId id="347" r:id="rId43"/>
    <p:sldId id="346" r:id="rId44"/>
    <p:sldId id="279" r:id="rId45"/>
    <p:sldId id="339" r:id="rId46"/>
    <p:sldId id="340" r:id="rId47"/>
    <p:sldId id="341" r:id="rId48"/>
    <p:sldId id="342" r:id="rId49"/>
    <p:sldId id="344" r:id="rId50"/>
    <p:sldId id="343" r:id="rId51"/>
    <p:sldId id="328" r:id="rId52"/>
    <p:sldId id="329" r:id="rId53"/>
    <p:sldId id="333" r:id="rId54"/>
    <p:sldId id="334" r:id="rId55"/>
    <p:sldId id="274" r:id="rId56"/>
    <p:sldId id="335" r:id="rId57"/>
    <p:sldId id="275" r:id="rId58"/>
    <p:sldId id="261" r:id="rId5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6699"/>
    <a:srgbClr val="4FE7EF"/>
    <a:srgbClr val="EADCF4"/>
    <a:srgbClr val="DFC9EF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80169-59AE-40F5-88AD-0E1F4A2D12E1}" v="1095" dt="2022-02-25T16:59:17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2791" y="-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Adams" userId="d66181da58ebf9ab" providerId="LiveId" clId="{C75C878D-5A09-4F1A-BC54-28A9CC979780}"/>
    <pc:docChg chg="undo custSel addSld delSld modSld sldOrd">
      <pc:chgData name="George Adams" userId="d66181da58ebf9ab" providerId="LiveId" clId="{C75C878D-5A09-4F1A-BC54-28A9CC979780}" dt="2021-10-04T22:03:14.183" v="6888" actId="11"/>
      <pc:docMkLst>
        <pc:docMk/>
      </pc:docMkLst>
      <pc:sldChg chg="del">
        <pc:chgData name="George Adams" userId="d66181da58ebf9ab" providerId="LiveId" clId="{C75C878D-5A09-4F1A-BC54-28A9CC979780}" dt="2021-10-03T20:02:50.443" v="5432" actId="2696"/>
        <pc:sldMkLst>
          <pc:docMk/>
          <pc:sldMk cId="1883033374" sldId="258"/>
        </pc:sldMkLst>
      </pc:sldChg>
      <pc:sldChg chg="modSp mod">
        <pc:chgData name="George Adams" userId="d66181da58ebf9ab" providerId="LiveId" clId="{C75C878D-5A09-4F1A-BC54-28A9CC979780}" dt="2021-10-03T20:23:09.388" v="5522" actId="1036"/>
        <pc:sldMkLst>
          <pc:docMk/>
          <pc:sldMk cId="2129377952" sldId="259"/>
        </pc:sldMkLst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" creationId="{E886A7AA-04F3-494F-BE2E-4A46BD5F4792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1" creationId="{8512964B-488F-4F2A-86C5-39B80DC44BAD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2" creationId="{9DC713B8-DFA8-429C-807A-01FBD2B0D439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3" creationId="{F23DA8F5-2DE8-484C-8076-6ED834800C48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4" creationId="{6E651FB5-B463-444D-8E89-B8EBE5AECDDA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5" creationId="{5226F915-C577-4434-86E1-9590A32405F8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6" creationId="{6CBBC71B-231D-4FFF-A810-BDE2F4FEECCE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37" creationId="{B46D17A1-1E1C-4475-A305-8671124DD89B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67" creationId="{8C27DD61-BF5D-4B7A-81F7-4C189F9DFA79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68" creationId="{873E7523-E02C-4F27-8E17-E95DC7DF13BD}"/>
          </ac:spMkLst>
        </pc:spChg>
        <pc:spChg chg="mod">
          <ac:chgData name="George Adams" userId="d66181da58ebf9ab" providerId="LiveId" clId="{C75C878D-5A09-4F1A-BC54-28A9CC979780}" dt="2021-10-03T20:23:09.388" v="5522" actId="1036"/>
          <ac:spMkLst>
            <pc:docMk/>
            <pc:sldMk cId="2129377952" sldId="259"/>
            <ac:spMk id="69" creationId="{21AA59FF-208F-4F60-B086-E9815B39E983}"/>
          </ac:spMkLst>
        </pc:spChg>
        <pc:grpChg chg="mod">
          <ac:chgData name="George Adams" userId="d66181da58ebf9ab" providerId="LiveId" clId="{C75C878D-5A09-4F1A-BC54-28A9CC979780}" dt="2021-10-03T20:23:09.388" v="5522" actId="1036"/>
          <ac:grpSpMkLst>
            <pc:docMk/>
            <pc:sldMk cId="2129377952" sldId="259"/>
            <ac:grpSpMk id="58" creationId="{20EFD5A1-E574-48D1-9FCD-2537D807FE1C}"/>
          </ac:grpSpMkLst>
        </pc:grpChg>
        <pc:grpChg chg="mod">
          <ac:chgData name="George Adams" userId="d66181da58ebf9ab" providerId="LiveId" clId="{C75C878D-5A09-4F1A-BC54-28A9CC979780}" dt="2021-10-03T20:23:09.388" v="5522" actId="1036"/>
          <ac:grpSpMkLst>
            <pc:docMk/>
            <pc:sldMk cId="2129377952" sldId="259"/>
            <ac:grpSpMk id="74" creationId="{0E8A3C09-358F-4EF9-B80C-6429A0328102}"/>
          </ac:grpSpMkLst>
        </pc:grpChg>
        <pc:grpChg chg="mod">
          <ac:chgData name="George Adams" userId="d66181da58ebf9ab" providerId="LiveId" clId="{C75C878D-5A09-4F1A-BC54-28A9CC979780}" dt="2021-10-03T20:23:09.388" v="5522" actId="1036"/>
          <ac:grpSpMkLst>
            <pc:docMk/>
            <pc:sldMk cId="2129377952" sldId="259"/>
            <ac:grpSpMk id="85" creationId="{63883D0F-CA7A-430F-8AE2-455B63566648}"/>
          </ac:grpSpMkLst>
        </pc:grpChg>
        <pc:grpChg chg="mod">
          <ac:chgData name="George Adams" userId="d66181da58ebf9ab" providerId="LiveId" clId="{C75C878D-5A09-4F1A-BC54-28A9CC979780}" dt="2021-10-03T20:23:09.388" v="5522" actId="1036"/>
          <ac:grpSpMkLst>
            <pc:docMk/>
            <pc:sldMk cId="2129377952" sldId="259"/>
            <ac:grpSpMk id="86" creationId="{06E55FE3-21B8-4167-B123-EF8172E828AB}"/>
          </ac:grpSpMkLst>
        </pc:grpChg>
        <pc:picChg chg="mod">
          <ac:chgData name="George Adams" userId="d66181da58ebf9ab" providerId="LiveId" clId="{C75C878D-5A09-4F1A-BC54-28A9CC979780}" dt="2021-10-03T20:23:09.388" v="5522" actId="1036"/>
          <ac:picMkLst>
            <pc:docMk/>
            <pc:sldMk cId="2129377952" sldId="259"/>
            <ac:picMk id="50" creationId="{67E9ABFB-9C29-44B9-868F-D076D42B957F}"/>
          </ac:picMkLst>
        </pc:picChg>
        <pc:picChg chg="mod">
          <ac:chgData name="George Adams" userId="d66181da58ebf9ab" providerId="LiveId" clId="{C75C878D-5A09-4F1A-BC54-28A9CC979780}" dt="2021-10-03T20:23:09.388" v="5522" actId="1036"/>
          <ac:picMkLst>
            <pc:docMk/>
            <pc:sldMk cId="2129377952" sldId="259"/>
            <ac:picMk id="52" creationId="{47EA737B-B85E-4DD8-9B0F-523C213D03FD}"/>
          </ac:picMkLst>
        </pc:picChg>
        <pc:picChg chg="mod">
          <ac:chgData name="George Adams" userId="d66181da58ebf9ab" providerId="LiveId" clId="{C75C878D-5A09-4F1A-BC54-28A9CC979780}" dt="2021-10-03T20:23:09.388" v="5522" actId="1036"/>
          <ac:picMkLst>
            <pc:docMk/>
            <pc:sldMk cId="2129377952" sldId="259"/>
            <ac:picMk id="72" creationId="{A0F5E48B-06AB-4EC1-B0B8-49E94C980550}"/>
          </ac:picMkLst>
        </pc:picChg>
        <pc:picChg chg="mod">
          <ac:chgData name="George Adams" userId="d66181da58ebf9ab" providerId="LiveId" clId="{C75C878D-5A09-4F1A-BC54-28A9CC979780}" dt="2021-10-03T20:23:09.388" v="5522" actId="1036"/>
          <ac:picMkLst>
            <pc:docMk/>
            <pc:sldMk cId="2129377952" sldId="259"/>
            <ac:picMk id="73" creationId="{667E9725-489A-43A0-AF70-EA7EB8C3082B}"/>
          </ac:picMkLst>
        </pc:picChg>
        <pc:cxnChg chg="mod">
          <ac:chgData name="George Adams" userId="d66181da58ebf9ab" providerId="LiveId" clId="{C75C878D-5A09-4F1A-BC54-28A9CC979780}" dt="2021-10-03T20:23:09.388" v="5522" actId="1036"/>
          <ac:cxnSpMkLst>
            <pc:docMk/>
            <pc:sldMk cId="2129377952" sldId="259"/>
            <ac:cxnSpMk id="63" creationId="{7A8A03F1-1C1F-46F6-A8BD-BB1B7F4A4AE9}"/>
          </ac:cxnSpMkLst>
        </pc:cxnChg>
        <pc:cxnChg chg="mod">
          <ac:chgData name="George Adams" userId="d66181da58ebf9ab" providerId="LiveId" clId="{C75C878D-5A09-4F1A-BC54-28A9CC979780}" dt="2021-10-03T20:23:09.388" v="5522" actId="1036"/>
          <ac:cxnSpMkLst>
            <pc:docMk/>
            <pc:sldMk cId="2129377952" sldId="259"/>
            <ac:cxnSpMk id="65" creationId="{A59C8ADB-A798-4827-84EB-3370848806D2}"/>
          </ac:cxnSpMkLst>
        </pc:cxnChg>
        <pc:cxnChg chg="mod">
          <ac:chgData name="George Adams" userId="d66181da58ebf9ab" providerId="LiveId" clId="{C75C878D-5A09-4F1A-BC54-28A9CC979780}" dt="2021-10-03T20:23:09.388" v="5522" actId="1036"/>
          <ac:cxnSpMkLst>
            <pc:docMk/>
            <pc:sldMk cId="2129377952" sldId="259"/>
            <ac:cxnSpMk id="66" creationId="{5ED3BE17-0655-4355-95B3-ACF800843AD5}"/>
          </ac:cxnSpMkLst>
        </pc:cxnChg>
        <pc:cxnChg chg="mod">
          <ac:chgData name="George Adams" userId="d66181da58ebf9ab" providerId="LiveId" clId="{C75C878D-5A09-4F1A-BC54-28A9CC979780}" dt="2021-10-03T20:23:09.388" v="5522" actId="1036"/>
          <ac:cxnSpMkLst>
            <pc:docMk/>
            <pc:sldMk cId="2129377952" sldId="259"/>
            <ac:cxnSpMk id="70" creationId="{50A0652F-E78D-4D00-A6A6-698543B821DC}"/>
          </ac:cxnSpMkLst>
        </pc:cxnChg>
      </pc:sldChg>
      <pc:sldChg chg="addSp delSp modSp mod delAnim modAnim">
        <pc:chgData name="George Adams" userId="d66181da58ebf9ab" providerId="LiveId" clId="{C75C878D-5A09-4F1A-BC54-28A9CC979780}" dt="2021-10-04T15:56:17.027" v="6813" actId="12"/>
        <pc:sldMkLst>
          <pc:docMk/>
          <pc:sldMk cId="1017413441" sldId="260"/>
        </pc:sldMkLst>
        <pc:spChg chg="mod">
          <ac:chgData name="George Adams" userId="d66181da58ebf9ab" providerId="LiveId" clId="{C75C878D-5A09-4F1A-BC54-28A9CC979780}" dt="2021-10-04T15:56:17.027" v="6813" actId="12"/>
          <ac:spMkLst>
            <pc:docMk/>
            <pc:sldMk cId="1017413441" sldId="260"/>
            <ac:spMk id="4" creationId="{0791984D-E658-41C4-9D8C-DE01CFEF4075}"/>
          </ac:spMkLst>
        </pc:spChg>
        <pc:spChg chg="del mod">
          <ac:chgData name="George Adams" userId="d66181da58ebf9ab" providerId="LiveId" clId="{C75C878D-5A09-4F1A-BC54-28A9CC979780}" dt="2021-10-03T19:39:52.378" v="5202" actId="478"/>
          <ac:spMkLst>
            <pc:docMk/>
            <pc:sldMk cId="1017413441" sldId="260"/>
            <ac:spMk id="9" creationId="{28742EFA-31D2-4C8E-A369-12481288C94A}"/>
          </ac:spMkLst>
        </pc:spChg>
        <pc:spChg chg="del">
          <ac:chgData name="George Adams" userId="d66181da58ebf9ab" providerId="LiveId" clId="{C75C878D-5A09-4F1A-BC54-28A9CC979780}" dt="2021-10-03T19:28:27.850" v="4523" actId="478"/>
          <ac:spMkLst>
            <pc:docMk/>
            <pc:sldMk cId="1017413441" sldId="260"/>
            <ac:spMk id="10" creationId="{A2A35939-A25A-43A0-8CB1-9CD40E44D113}"/>
          </ac:spMkLst>
        </pc:spChg>
        <pc:spChg chg="del mod">
          <ac:chgData name="George Adams" userId="d66181da58ebf9ab" providerId="LiveId" clId="{C75C878D-5A09-4F1A-BC54-28A9CC979780}" dt="2021-10-03T19:28:05.452" v="4519" actId="478"/>
          <ac:spMkLst>
            <pc:docMk/>
            <pc:sldMk cId="1017413441" sldId="260"/>
            <ac:spMk id="11" creationId="{F86036C8-78D0-48F9-B619-9ED239EA68B0}"/>
          </ac:spMkLst>
        </pc:spChg>
        <pc:spChg chg="add mod">
          <ac:chgData name="George Adams" userId="d66181da58ebf9ab" providerId="LiveId" clId="{C75C878D-5A09-4F1A-BC54-28A9CC979780}" dt="2021-10-03T19:40:16.304" v="5206" actId="14100"/>
          <ac:spMkLst>
            <pc:docMk/>
            <pc:sldMk cId="1017413441" sldId="260"/>
            <ac:spMk id="12" creationId="{A9EF3415-5AE1-421A-B89B-A9E90DF996FA}"/>
          </ac:spMkLst>
        </pc:spChg>
        <pc:picChg chg="del">
          <ac:chgData name="George Adams" userId="d66181da58ebf9ab" providerId="LiveId" clId="{C75C878D-5A09-4F1A-BC54-28A9CC979780}" dt="2021-10-03T19:28:21.558" v="4522" actId="478"/>
          <ac:picMkLst>
            <pc:docMk/>
            <pc:sldMk cId="1017413441" sldId="260"/>
            <ac:picMk id="6" creationId="{94D5F7B9-F389-45D7-88D9-A25845090B37}"/>
          </ac:picMkLst>
        </pc:picChg>
      </pc:sldChg>
      <pc:sldChg chg="modSp mod">
        <pc:chgData name="George Adams" userId="d66181da58ebf9ab" providerId="LiveId" clId="{C75C878D-5A09-4F1A-BC54-28A9CC979780}" dt="2021-10-03T19:03:07.030" v="4134" actId="20577"/>
        <pc:sldMkLst>
          <pc:docMk/>
          <pc:sldMk cId="2660314293" sldId="261"/>
        </pc:sldMkLst>
        <pc:spChg chg="mod">
          <ac:chgData name="George Adams" userId="d66181da58ebf9ab" providerId="LiveId" clId="{C75C878D-5A09-4F1A-BC54-28A9CC979780}" dt="2021-10-03T19:03:07.030" v="4134" actId="20577"/>
          <ac:spMkLst>
            <pc:docMk/>
            <pc:sldMk cId="2660314293" sldId="261"/>
            <ac:spMk id="3" creationId="{08DC3699-80C2-4838-BB9B-F624C6A832E6}"/>
          </ac:spMkLst>
        </pc:spChg>
      </pc:sldChg>
      <pc:sldChg chg="modSp mod">
        <pc:chgData name="George Adams" userId="d66181da58ebf9ab" providerId="LiveId" clId="{C75C878D-5A09-4F1A-BC54-28A9CC979780}" dt="2021-10-02T06:30:24.764" v="841" actId="403"/>
        <pc:sldMkLst>
          <pc:docMk/>
          <pc:sldMk cId="2074657674" sldId="262"/>
        </pc:sldMkLst>
        <pc:spChg chg="mod">
          <ac:chgData name="George Adams" userId="d66181da58ebf9ab" providerId="LiveId" clId="{C75C878D-5A09-4F1A-BC54-28A9CC979780}" dt="2021-10-02T06:30:24.764" v="841" actId="403"/>
          <ac:spMkLst>
            <pc:docMk/>
            <pc:sldMk cId="2074657674" sldId="262"/>
            <ac:spMk id="96" creationId="{C033966E-56CF-4EAA-A968-287758A0B10F}"/>
          </ac:spMkLst>
        </pc:spChg>
      </pc:sldChg>
      <pc:sldChg chg="addSp delSp modSp mod delAnim modAnim">
        <pc:chgData name="George Adams" userId="d66181da58ebf9ab" providerId="LiveId" clId="{C75C878D-5A09-4F1A-BC54-28A9CC979780}" dt="2021-10-03T19:51:00.325" v="5257" actId="1036"/>
        <pc:sldMkLst>
          <pc:docMk/>
          <pc:sldMk cId="899996056" sldId="263"/>
        </pc:sldMkLst>
        <pc:spChg chg="mod">
          <ac:chgData name="George Adams" userId="d66181da58ebf9ab" providerId="LiveId" clId="{C75C878D-5A09-4F1A-BC54-28A9CC979780}" dt="2021-10-03T17:16:52.288" v="1320" actId="20577"/>
          <ac:spMkLst>
            <pc:docMk/>
            <pc:sldMk cId="899996056" sldId="263"/>
            <ac:spMk id="2" creationId="{D1C65236-95FB-454E-AF12-62F959BCB588}"/>
          </ac:spMkLst>
        </pc:spChg>
        <pc:spChg chg="del">
          <ac:chgData name="George Adams" userId="d66181da58ebf9ab" providerId="LiveId" clId="{C75C878D-5A09-4F1A-BC54-28A9CC979780}" dt="2021-10-03T16:54:17.109" v="850" actId="478"/>
          <ac:spMkLst>
            <pc:docMk/>
            <pc:sldMk cId="899996056" sldId="263"/>
            <ac:spMk id="8" creationId="{96EB06AE-1B43-41F4-A3F1-1043EEAD62B8}"/>
          </ac:spMkLst>
        </pc:spChg>
        <pc:spChg chg="del">
          <ac:chgData name="George Adams" userId="d66181da58ebf9ab" providerId="LiveId" clId="{C75C878D-5A09-4F1A-BC54-28A9CC979780}" dt="2021-10-03T16:54:34.812" v="856" actId="478"/>
          <ac:spMkLst>
            <pc:docMk/>
            <pc:sldMk cId="899996056" sldId="263"/>
            <ac:spMk id="9" creationId="{80A35470-ECBC-4233-B0A7-D315B6A25B83}"/>
          </ac:spMkLst>
        </pc:spChg>
        <pc:spChg chg="del">
          <ac:chgData name="George Adams" userId="d66181da58ebf9ab" providerId="LiveId" clId="{C75C878D-5A09-4F1A-BC54-28A9CC979780}" dt="2021-10-03T16:54:06.066" v="847" actId="478"/>
          <ac:spMkLst>
            <pc:docMk/>
            <pc:sldMk cId="899996056" sldId="263"/>
            <ac:spMk id="10" creationId="{59F6A8B2-CC17-4451-80CC-8885FFAFE30A}"/>
          </ac:spMkLst>
        </pc:spChg>
        <pc:spChg chg="mod">
          <ac:chgData name="George Adams" userId="d66181da58ebf9ab" providerId="LiveId" clId="{C75C878D-5A09-4F1A-BC54-28A9CC979780}" dt="2021-10-03T17:14:30.640" v="1245" actId="1037"/>
          <ac:spMkLst>
            <pc:docMk/>
            <pc:sldMk cId="899996056" sldId="263"/>
            <ac:spMk id="24" creationId="{E1180AE4-C0B2-4695-94CF-B4AF442C7837}"/>
          </ac:spMkLst>
        </pc:spChg>
        <pc:spChg chg="del mod">
          <ac:chgData name="George Adams" userId="d66181da58ebf9ab" providerId="LiveId" clId="{C75C878D-5A09-4F1A-BC54-28A9CC979780}" dt="2021-10-03T17:17:00.971" v="1321" actId="478"/>
          <ac:spMkLst>
            <pc:docMk/>
            <pc:sldMk cId="899996056" sldId="263"/>
            <ac:spMk id="31" creationId="{F220D24D-2070-4696-9CE2-47345798795A}"/>
          </ac:spMkLst>
        </pc:spChg>
        <pc:spChg chg="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32" creationId="{FFE445B9-7104-4349-BF95-A0236724D23F}"/>
          </ac:spMkLst>
        </pc:spChg>
        <pc:spChg chg="del">
          <ac:chgData name="George Adams" userId="d66181da58ebf9ab" providerId="LiveId" clId="{C75C878D-5A09-4F1A-BC54-28A9CC979780}" dt="2021-10-03T16:53:48.101" v="843" actId="478"/>
          <ac:spMkLst>
            <pc:docMk/>
            <pc:sldMk cId="899996056" sldId="263"/>
            <ac:spMk id="33" creationId="{C890F053-0625-47E9-ACEE-3A55ED4639B0}"/>
          </ac:spMkLst>
        </pc:spChg>
        <pc:spChg chg="del">
          <ac:chgData name="George Adams" userId="d66181da58ebf9ab" providerId="LiveId" clId="{C75C878D-5A09-4F1A-BC54-28A9CC979780}" dt="2021-10-03T16:54:23.166" v="852" actId="478"/>
          <ac:spMkLst>
            <pc:docMk/>
            <pc:sldMk cId="899996056" sldId="263"/>
            <ac:spMk id="34" creationId="{00F0EA8D-3F96-453B-905C-E44007B907BD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54" creationId="{A68F58CC-CD62-471F-8026-E96E0629B3E5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68" creationId="{C2E8C5D0-DBA4-4DE1-B9BC-446CADE63179}"/>
          </ac:spMkLst>
        </pc:spChg>
        <pc:spChg chg="del">
          <ac:chgData name="George Adams" userId="d66181da58ebf9ab" providerId="LiveId" clId="{C75C878D-5A09-4F1A-BC54-28A9CC979780}" dt="2021-10-03T16:54:13.219" v="849" actId="478"/>
          <ac:spMkLst>
            <pc:docMk/>
            <pc:sldMk cId="899996056" sldId="263"/>
            <ac:spMk id="110" creationId="{F4D4D986-29EA-45B9-81F8-DFD0B47F0FDF}"/>
          </ac:spMkLst>
        </pc:spChg>
        <pc:spChg chg="del">
          <ac:chgData name="George Adams" userId="d66181da58ebf9ab" providerId="LiveId" clId="{C75C878D-5A09-4F1A-BC54-28A9CC979780}" dt="2021-10-03T16:54:31.753" v="855" actId="478"/>
          <ac:spMkLst>
            <pc:docMk/>
            <pc:sldMk cId="899996056" sldId="263"/>
            <ac:spMk id="121" creationId="{2E15E423-E48B-4921-A223-E825A584E40F}"/>
          </ac:spMkLst>
        </pc:spChg>
        <pc:spChg chg="del">
          <ac:chgData name="George Adams" userId="d66181da58ebf9ab" providerId="LiveId" clId="{C75C878D-5A09-4F1A-BC54-28A9CC979780}" dt="2021-10-03T16:54:20.220" v="851" actId="478"/>
          <ac:spMkLst>
            <pc:docMk/>
            <pc:sldMk cId="899996056" sldId="263"/>
            <ac:spMk id="123" creationId="{CE4167E2-5E1E-4647-84E7-AFAD4EE4A994}"/>
          </ac:spMkLst>
        </pc:spChg>
        <pc:spChg chg="mod">
          <ac:chgData name="George Adams" userId="d66181da58ebf9ab" providerId="LiveId" clId="{C75C878D-5A09-4F1A-BC54-28A9CC979780}" dt="2021-10-03T16:56:05.338" v="871"/>
          <ac:spMkLst>
            <pc:docMk/>
            <pc:sldMk cId="899996056" sldId="263"/>
            <ac:spMk id="127" creationId="{C86A1C2E-9172-4E82-9946-F467E49CF3DF}"/>
          </ac:spMkLst>
        </pc:spChg>
        <pc:spChg chg="mod">
          <ac:chgData name="George Adams" userId="d66181da58ebf9ab" providerId="LiveId" clId="{C75C878D-5A09-4F1A-BC54-28A9CC979780}" dt="2021-10-03T16:56:05.338" v="871"/>
          <ac:spMkLst>
            <pc:docMk/>
            <pc:sldMk cId="899996056" sldId="263"/>
            <ac:spMk id="129" creationId="{69F8D513-661C-4C47-B5C5-7221345D98BB}"/>
          </ac:spMkLst>
        </pc:spChg>
        <pc:spChg chg="mod">
          <ac:chgData name="George Adams" userId="d66181da58ebf9ab" providerId="LiveId" clId="{C75C878D-5A09-4F1A-BC54-28A9CC979780}" dt="2021-10-03T16:56:17.984" v="873"/>
          <ac:spMkLst>
            <pc:docMk/>
            <pc:sldMk cId="899996056" sldId="263"/>
            <ac:spMk id="139" creationId="{4B9EAE06-0880-428F-82FA-0E00757C4F91}"/>
          </ac:spMkLst>
        </pc:spChg>
        <pc:spChg chg="mod">
          <ac:chgData name="George Adams" userId="d66181da58ebf9ab" providerId="LiveId" clId="{C75C878D-5A09-4F1A-BC54-28A9CC979780}" dt="2021-10-03T16:56:43.191" v="878" actId="1076"/>
          <ac:spMkLst>
            <pc:docMk/>
            <pc:sldMk cId="899996056" sldId="263"/>
            <ac:spMk id="140" creationId="{29877E89-E2DE-45DB-A916-E4D6B811689E}"/>
          </ac:spMkLst>
        </pc:spChg>
        <pc:spChg chg="mod">
          <ac:chgData name="George Adams" userId="d66181da58ebf9ab" providerId="LiveId" clId="{C75C878D-5A09-4F1A-BC54-28A9CC979780}" dt="2021-10-03T16:56:48.466" v="879"/>
          <ac:spMkLst>
            <pc:docMk/>
            <pc:sldMk cId="899996056" sldId="263"/>
            <ac:spMk id="168" creationId="{F96D4D5F-6CAC-4EF4-95DA-0A48CBF8E236}"/>
          </ac:spMkLst>
        </pc:spChg>
        <pc:spChg chg="mod">
          <ac:chgData name="George Adams" userId="d66181da58ebf9ab" providerId="LiveId" clId="{C75C878D-5A09-4F1A-BC54-28A9CC979780}" dt="2021-10-03T16:56:56.515" v="882" actId="20577"/>
          <ac:spMkLst>
            <pc:docMk/>
            <pc:sldMk cId="899996056" sldId="263"/>
            <ac:spMk id="169" creationId="{688C0CDB-83C0-4A7B-B0F7-8EB083AF5965}"/>
          </ac:spMkLst>
        </pc:spChg>
        <pc:spChg chg="mod">
          <ac:chgData name="George Adams" userId="d66181da58ebf9ab" providerId="LiveId" clId="{C75C878D-5A09-4F1A-BC54-28A9CC979780}" dt="2021-10-03T16:57:00.717" v="883"/>
          <ac:spMkLst>
            <pc:docMk/>
            <pc:sldMk cId="899996056" sldId="263"/>
            <ac:spMk id="171" creationId="{91DFA068-327B-4F65-B7E7-719CB6736CD1}"/>
          </ac:spMkLst>
        </pc:spChg>
        <pc:spChg chg="mod">
          <ac:chgData name="George Adams" userId="d66181da58ebf9ab" providerId="LiveId" clId="{C75C878D-5A09-4F1A-BC54-28A9CC979780}" dt="2021-10-03T16:57:09.659" v="886" actId="20577"/>
          <ac:spMkLst>
            <pc:docMk/>
            <pc:sldMk cId="899996056" sldId="263"/>
            <ac:spMk id="172" creationId="{8F4DE57D-C08A-46EA-983A-16ACD98D3774}"/>
          </ac:spMkLst>
        </pc:spChg>
        <pc:spChg chg="mod">
          <ac:chgData name="George Adams" userId="d66181da58ebf9ab" providerId="LiveId" clId="{C75C878D-5A09-4F1A-BC54-28A9CC979780}" dt="2021-10-03T16:57:17.640" v="888"/>
          <ac:spMkLst>
            <pc:docMk/>
            <pc:sldMk cId="899996056" sldId="263"/>
            <ac:spMk id="174" creationId="{FEBF94BE-26A2-4DF5-82ED-C6FD23218F6C}"/>
          </ac:spMkLst>
        </pc:spChg>
        <pc:spChg chg="mod">
          <ac:chgData name="George Adams" userId="d66181da58ebf9ab" providerId="LiveId" clId="{C75C878D-5A09-4F1A-BC54-28A9CC979780}" dt="2021-10-03T16:57:25.795" v="891" actId="20577"/>
          <ac:spMkLst>
            <pc:docMk/>
            <pc:sldMk cId="899996056" sldId="263"/>
            <ac:spMk id="175" creationId="{341E56CC-AF81-4786-AA6A-0794958CEB25}"/>
          </ac:spMkLst>
        </pc:spChg>
        <pc:spChg chg="mod">
          <ac:chgData name="George Adams" userId="d66181da58ebf9ab" providerId="LiveId" clId="{C75C878D-5A09-4F1A-BC54-28A9CC979780}" dt="2021-10-03T16:57:29.777" v="892"/>
          <ac:spMkLst>
            <pc:docMk/>
            <pc:sldMk cId="899996056" sldId="263"/>
            <ac:spMk id="177" creationId="{01132FD8-0DEC-45C0-83F7-E1FF1253A663}"/>
          </ac:spMkLst>
        </pc:spChg>
        <pc:spChg chg="mod">
          <ac:chgData name="George Adams" userId="d66181da58ebf9ab" providerId="LiveId" clId="{C75C878D-5A09-4F1A-BC54-28A9CC979780}" dt="2021-10-03T16:57:37.585" v="895" actId="20577"/>
          <ac:spMkLst>
            <pc:docMk/>
            <pc:sldMk cId="899996056" sldId="263"/>
            <ac:spMk id="178" creationId="{22F90699-E524-49E8-8E90-DD606585CE2C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179" creationId="{9B1E7386-22D5-4545-A700-A4BC76632CBB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181" creationId="{8A2AB565-ADC3-43BE-BC67-9404D186E788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182" creationId="{7F52BA32-9796-4233-BC3F-761F708602D9}"/>
          </ac:spMkLst>
        </pc:spChg>
        <pc:spChg chg="add mod">
          <ac:chgData name="George Adams" userId="d66181da58ebf9ab" providerId="LiveId" clId="{C75C878D-5A09-4F1A-BC54-28A9CC979780}" dt="2021-10-03T19:51:00.325" v="5257" actId="1036"/>
          <ac:spMkLst>
            <pc:docMk/>
            <pc:sldMk cId="899996056" sldId="263"/>
            <ac:spMk id="184" creationId="{A42304C9-FF82-462D-903E-7A7AD0BDCBE9}"/>
          </ac:spMkLst>
        </pc:spChg>
        <pc:spChg chg="del mod">
          <ac:chgData name="George Adams" userId="d66181da58ebf9ab" providerId="LiveId" clId="{C75C878D-5A09-4F1A-BC54-28A9CC979780}" dt="2021-10-03T16:55:35.879" v="867" actId="478"/>
          <ac:spMkLst>
            <pc:docMk/>
            <pc:sldMk cId="899996056" sldId="263"/>
            <ac:spMk id="186" creationId="{582CBD4F-219C-499D-8558-0B1B83B6DEDC}"/>
          </ac:spMkLst>
        </pc:spChg>
        <pc:spChg chg="del">
          <ac:chgData name="George Adams" userId="d66181da58ebf9ab" providerId="LiveId" clId="{C75C878D-5A09-4F1A-BC54-28A9CC979780}" dt="2021-10-03T16:54:39.755" v="858" actId="478"/>
          <ac:spMkLst>
            <pc:docMk/>
            <pc:sldMk cId="899996056" sldId="263"/>
            <ac:spMk id="187" creationId="{2B3BE5A2-BDE1-4419-AAE1-7520859DA09B}"/>
          </ac:spMkLst>
        </pc:spChg>
        <pc:spChg chg="del mod">
          <ac:chgData name="George Adams" userId="d66181da58ebf9ab" providerId="LiveId" clId="{C75C878D-5A09-4F1A-BC54-28A9CC979780}" dt="2021-10-03T17:15:58.140" v="1279" actId="478"/>
          <ac:spMkLst>
            <pc:docMk/>
            <pc:sldMk cId="899996056" sldId="263"/>
            <ac:spMk id="188" creationId="{E327F588-40DE-474B-BC5D-006526EFAEE8}"/>
          </ac:spMkLst>
        </pc:spChg>
        <pc:spChg chg="del">
          <ac:chgData name="George Adams" userId="d66181da58ebf9ab" providerId="LiveId" clId="{C75C878D-5A09-4F1A-BC54-28A9CC979780}" dt="2021-10-03T16:54:47.035" v="860" actId="478"/>
          <ac:spMkLst>
            <pc:docMk/>
            <pc:sldMk cId="899996056" sldId="263"/>
            <ac:spMk id="189" creationId="{11502859-C7C0-446B-AFB8-468660DF42DB}"/>
          </ac:spMkLst>
        </pc:spChg>
        <pc:grpChg chg="del">
          <ac:chgData name="George Adams" userId="d66181da58ebf9ab" providerId="LiveId" clId="{C75C878D-5A09-4F1A-BC54-28A9CC979780}" dt="2021-10-03T16:54:09.176" v="848" actId="478"/>
          <ac:grpSpMkLst>
            <pc:docMk/>
            <pc:sldMk cId="899996056" sldId="263"/>
            <ac:grpSpMk id="3" creationId="{963D9E2E-7F47-4EB4-92D9-235A2A56A9A0}"/>
          </ac:grpSpMkLst>
        </pc:grpChg>
        <pc:grpChg chg="del">
          <ac:chgData name="George Adams" userId="d66181da58ebf9ab" providerId="LiveId" clId="{C75C878D-5A09-4F1A-BC54-28A9CC979780}" dt="2021-10-03T16:54:29.393" v="854" actId="478"/>
          <ac:grpSpMkLst>
            <pc:docMk/>
            <pc:sldMk cId="899996056" sldId="263"/>
            <ac:grpSpMk id="28" creationId="{CFB9125A-F537-4428-9809-11EE247D68DF}"/>
          </ac:grpSpMkLst>
        </pc:grpChg>
        <pc:grpChg chg="del">
          <ac:chgData name="George Adams" userId="d66181da58ebf9ab" providerId="LiveId" clId="{C75C878D-5A09-4F1A-BC54-28A9CC979780}" dt="2021-10-03T16:53:56.455" v="845" actId="478"/>
          <ac:grpSpMkLst>
            <pc:docMk/>
            <pc:sldMk cId="899996056" sldId="263"/>
            <ac:grpSpMk id="98" creationId="{FA97572F-8C54-4F73-8FF6-0EB7F69CA39D}"/>
          </ac:grpSpMkLst>
        </pc:grpChg>
        <pc:grpChg chg="del">
          <ac:chgData name="George Adams" userId="d66181da58ebf9ab" providerId="LiveId" clId="{C75C878D-5A09-4F1A-BC54-28A9CC979780}" dt="2021-10-03T16:54:26.382" v="853" actId="478"/>
          <ac:grpSpMkLst>
            <pc:docMk/>
            <pc:sldMk cId="899996056" sldId="263"/>
            <ac:grpSpMk id="116" creationId="{88FF579E-79EA-4E04-914A-D59F40F9BF36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25" creationId="{3BF5BE6A-FF3C-4C50-AD0C-FEC848369176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31" creationId="{8A19BA69-1AD3-4FC9-A519-0A9539D2EC50}"/>
          </ac:grpSpMkLst>
        </pc:grpChg>
        <pc:grpChg chg="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33" creationId="{63146A1E-19FF-4CD0-A2AE-04776768583C}"/>
          </ac:grpSpMkLst>
        </pc:grpChg>
        <pc:grpChg chg="del">
          <ac:chgData name="George Adams" userId="d66181da58ebf9ab" providerId="LiveId" clId="{C75C878D-5A09-4F1A-BC54-28A9CC979780}" dt="2021-10-03T16:53:59.068" v="846" actId="478"/>
          <ac:grpSpMkLst>
            <pc:docMk/>
            <pc:sldMk cId="899996056" sldId="263"/>
            <ac:grpSpMk id="141" creationId="{909BC3D0-DA6E-421C-9327-B4E0E503AE17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67" creationId="{CC6712C6-AC98-42CF-9BCF-A3ED90BB9F88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70" creationId="{A3213A8A-CD2B-4094-A4F3-9937B8459707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73" creationId="{81AC42F6-E6FC-4C98-805D-94E900AF3F46}"/>
          </ac:grpSpMkLst>
        </pc:grpChg>
        <pc:grpChg chg="add mod">
          <ac:chgData name="George Adams" userId="d66181da58ebf9ab" providerId="LiveId" clId="{C75C878D-5A09-4F1A-BC54-28A9CC979780}" dt="2021-10-03T19:51:00.325" v="5257" actId="1036"/>
          <ac:grpSpMkLst>
            <pc:docMk/>
            <pc:sldMk cId="899996056" sldId="263"/>
            <ac:grpSpMk id="176" creationId="{F9656E70-90DF-4E11-8060-95EB7EA014A8}"/>
          </ac:grpSpMkLst>
        </pc:grpChg>
        <pc:grpChg chg="del">
          <ac:chgData name="George Adams" userId="d66181da58ebf9ab" providerId="LiveId" clId="{C75C878D-5A09-4F1A-BC54-28A9CC979780}" dt="2021-10-03T16:54:44.057" v="859" actId="478"/>
          <ac:grpSpMkLst>
            <pc:docMk/>
            <pc:sldMk cId="899996056" sldId="263"/>
            <ac:grpSpMk id="180" creationId="{AC3242B5-ED6B-457E-9356-A69A3A465AC2}"/>
          </ac:grpSpMkLst>
        </pc:grpChg>
        <pc:graphicFrameChg chg="mod ord modGraphic">
          <ac:chgData name="George Adams" userId="d66181da58ebf9ab" providerId="LiveId" clId="{C75C878D-5A09-4F1A-BC54-28A9CC979780}" dt="2021-10-03T19:51:00.325" v="5257" actId="1036"/>
          <ac:graphicFrameMkLst>
            <pc:docMk/>
            <pc:sldMk cId="899996056" sldId="263"/>
            <ac:graphicFrameMk id="25" creationId="{92DBAC1A-AAA2-4C3B-9828-6EF8DA50DDA8}"/>
          </ac:graphicFrameMkLst>
        </pc:graphicFrameChg>
        <pc:picChg chg="del">
          <ac:chgData name="George Adams" userId="d66181da58ebf9ab" providerId="LiveId" clId="{C75C878D-5A09-4F1A-BC54-28A9CC979780}" dt="2021-10-03T16:54:37.267" v="857" actId="478"/>
          <ac:picMkLst>
            <pc:docMk/>
            <pc:sldMk cId="899996056" sldId="263"/>
            <ac:picMk id="27" creationId="{F0BEBFB7-F3B9-4B8F-B608-46018EE28F72}"/>
          </ac:picMkLst>
        </pc:picChg>
        <pc:picChg chg="del">
          <ac:chgData name="George Adams" userId="d66181da58ebf9ab" providerId="LiveId" clId="{C75C878D-5A09-4F1A-BC54-28A9CC979780}" dt="2021-10-03T16:53:50.431" v="844" actId="478"/>
          <ac:picMkLst>
            <pc:docMk/>
            <pc:sldMk cId="899996056" sldId="263"/>
            <ac:picMk id="183" creationId="{E876293F-36D2-47C2-820A-FA152E9DBA7D}"/>
          </ac:picMkLst>
        </pc:picChg>
        <pc:cxnChg chg="mo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29" creationId="{7CF83CEF-44AA-4C79-9BBF-5CC73C7F2FEF}"/>
          </ac:cxnSpMkLst>
        </pc:cxnChg>
        <pc:cxnChg chg="mod or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30" creationId="{0D01D964-621C-4FFB-98B4-7FE70BF0EA55}"/>
          </ac:cxnSpMkLst>
        </pc:cxnChg>
        <pc:cxnChg chg="add mod or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46" creationId="{3BB39553-352D-47CA-AF35-73AD51515ADA}"/>
          </ac:cxnSpMkLst>
        </pc:cxnChg>
        <pc:cxnChg chg="add mod or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50" creationId="{9C21CA43-A1BA-48F8-83E5-CEB7E1AB2AED}"/>
          </ac:cxnSpMkLst>
        </pc:cxnChg>
        <pc:cxnChg chg="add mod or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53" creationId="{37D83BD8-E4C1-46DF-AC50-D26D4640058F}"/>
          </ac:cxnSpMkLst>
        </pc:cxnChg>
        <pc:cxnChg chg="add mod">
          <ac:chgData name="George Adams" userId="d66181da58ebf9ab" providerId="LiveId" clId="{C75C878D-5A09-4F1A-BC54-28A9CC979780}" dt="2021-10-03T19:51:00.325" v="5257" actId="1036"/>
          <ac:cxnSpMkLst>
            <pc:docMk/>
            <pc:sldMk cId="899996056" sldId="263"/>
            <ac:cxnSpMk id="64" creationId="{9C128511-44C5-41DE-8FE8-EB167D9EDA3B}"/>
          </ac:cxnSpMkLst>
        </pc:cxnChg>
      </pc:sldChg>
      <pc:sldChg chg="modSp mod">
        <pc:chgData name="George Adams" userId="d66181da58ebf9ab" providerId="LiveId" clId="{C75C878D-5A09-4F1A-BC54-28A9CC979780}" dt="2021-10-03T18:36:22.700" v="3357" actId="20577"/>
        <pc:sldMkLst>
          <pc:docMk/>
          <pc:sldMk cId="4080094726" sldId="264"/>
        </pc:sldMkLst>
        <pc:spChg chg="mod">
          <ac:chgData name="George Adams" userId="d66181da58ebf9ab" providerId="LiveId" clId="{C75C878D-5A09-4F1A-BC54-28A9CC979780}" dt="2021-10-03T18:36:22.700" v="3357" actId="20577"/>
          <ac:spMkLst>
            <pc:docMk/>
            <pc:sldMk cId="4080094726" sldId="264"/>
            <ac:spMk id="92" creationId="{23A67958-78F1-4B64-BE9C-36DE709CACF0}"/>
          </ac:spMkLst>
        </pc:spChg>
        <pc:graphicFrameChg chg="modGraphic">
          <ac:chgData name="George Adams" userId="d66181da58ebf9ab" providerId="LiveId" clId="{C75C878D-5A09-4F1A-BC54-28A9CC979780}" dt="2021-10-03T17:37:33.555" v="1709" actId="20577"/>
          <ac:graphicFrameMkLst>
            <pc:docMk/>
            <pc:sldMk cId="4080094726" sldId="264"/>
            <ac:graphicFrameMk id="5" creationId="{7EA2A7DC-EB8A-4680-A7EC-E2B393928A0B}"/>
          </ac:graphicFrameMkLst>
        </pc:graphicFrameChg>
      </pc:sldChg>
      <pc:sldChg chg="delSp modSp mod delAnim modAnim">
        <pc:chgData name="George Adams" userId="d66181da58ebf9ab" providerId="LiveId" clId="{C75C878D-5A09-4F1A-BC54-28A9CC979780}" dt="2021-10-03T20:18:51.520" v="5467"/>
        <pc:sldMkLst>
          <pc:docMk/>
          <pc:sldMk cId="1997872574" sldId="265"/>
        </pc:sldMkLst>
        <pc:spChg chg="del mod">
          <ac:chgData name="George Adams" userId="d66181da58ebf9ab" providerId="LiveId" clId="{C75C878D-5A09-4F1A-BC54-28A9CC979780}" dt="2021-10-03T18:55:01.379" v="4085" actId="478"/>
          <ac:spMkLst>
            <pc:docMk/>
            <pc:sldMk cId="1997872574" sldId="265"/>
            <ac:spMk id="89" creationId="{C28C2D09-BB3A-4591-ACB6-BC6A7FD5E03B}"/>
          </ac:spMkLst>
        </pc:spChg>
        <pc:spChg chg="mod">
          <ac:chgData name="George Adams" userId="d66181da58ebf9ab" providerId="LiveId" clId="{C75C878D-5A09-4F1A-BC54-28A9CC979780}" dt="2021-10-03T18:53:56" v="4083" actId="20577"/>
          <ac:spMkLst>
            <pc:docMk/>
            <pc:sldMk cId="1997872574" sldId="265"/>
            <ac:spMk id="92" creationId="{23A67958-78F1-4B64-BE9C-36DE709CACF0}"/>
          </ac:spMkLst>
        </pc:spChg>
        <pc:spChg chg="mod">
          <ac:chgData name="George Adams" userId="d66181da58ebf9ab" providerId="LiveId" clId="{C75C878D-5A09-4F1A-BC54-28A9CC979780}" dt="2021-10-03T18:56:23.195" v="4092" actId="1076"/>
          <ac:spMkLst>
            <pc:docMk/>
            <pc:sldMk cId="1997872574" sldId="265"/>
            <ac:spMk id="97" creationId="{01510A03-D6F7-4DC3-821A-A4C43428D14B}"/>
          </ac:spMkLst>
        </pc:spChg>
        <pc:spChg chg="mod">
          <ac:chgData name="George Adams" userId="d66181da58ebf9ab" providerId="LiveId" clId="{C75C878D-5A09-4F1A-BC54-28A9CC979780}" dt="2021-10-03T18:55:33.714" v="4087" actId="1076"/>
          <ac:spMkLst>
            <pc:docMk/>
            <pc:sldMk cId="1997872574" sldId="265"/>
            <ac:spMk id="116" creationId="{FB804EF2-81FF-47F7-AC71-33C8714BB124}"/>
          </ac:spMkLst>
        </pc:spChg>
        <pc:spChg chg="del mod ord">
          <ac:chgData name="George Adams" userId="d66181da58ebf9ab" providerId="LiveId" clId="{C75C878D-5A09-4F1A-BC54-28A9CC979780}" dt="2021-10-03T18:54:57.272" v="4084" actId="478"/>
          <ac:spMkLst>
            <pc:docMk/>
            <pc:sldMk cId="1997872574" sldId="265"/>
            <ac:spMk id="118" creationId="{1FA0057A-85BB-477F-A1B7-17C5F3DA0D02}"/>
          </ac:spMkLst>
        </pc:spChg>
        <pc:spChg chg="mod ord">
          <ac:chgData name="George Adams" userId="d66181da58ebf9ab" providerId="LiveId" clId="{C75C878D-5A09-4F1A-BC54-28A9CC979780}" dt="2021-10-03T20:18:10.302" v="5465" actId="167"/>
          <ac:spMkLst>
            <pc:docMk/>
            <pc:sldMk cId="1997872574" sldId="265"/>
            <ac:spMk id="119" creationId="{45EB35B3-2758-48BB-9770-F788C251F4D7}"/>
          </ac:spMkLst>
        </pc:spChg>
        <pc:cxnChg chg="mod">
          <ac:chgData name="George Adams" userId="d66181da58ebf9ab" providerId="LiveId" clId="{C75C878D-5A09-4F1A-BC54-28A9CC979780}" dt="2021-10-03T18:56:28.443" v="4093" actId="14100"/>
          <ac:cxnSpMkLst>
            <pc:docMk/>
            <pc:sldMk cId="1997872574" sldId="265"/>
            <ac:cxnSpMk id="110" creationId="{2AEB8413-F18F-4F59-9D8F-C87D38C85EC6}"/>
          </ac:cxnSpMkLst>
        </pc:cxnChg>
      </pc:sldChg>
      <pc:sldChg chg="modSp mod">
        <pc:chgData name="George Adams" userId="d66181da58ebf9ab" providerId="LiveId" clId="{C75C878D-5A09-4F1A-BC54-28A9CC979780}" dt="2021-10-03T17:30:46.691" v="1700" actId="692"/>
        <pc:sldMkLst>
          <pc:docMk/>
          <pc:sldMk cId="3823255415" sldId="266"/>
        </pc:sldMkLst>
        <pc:cxnChg chg="mod">
          <ac:chgData name="George Adams" userId="d66181da58ebf9ab" providerId="LiveId" clId="{C75C878D-5A09-4F1A-BC54-28A9CC979780}" dt="2021-10-03T17:30:46.691" v="1700" actId="692"/>
          <ac:cxnSpMkLst>
            <pc:docMk/>
            <pc:sldMk cId="3823255415" sldId="266"/>
            <ac:cxnSpMk id="56" creationId="{957F52D1-0412-4085-AF53-9C960DB635E7}"/>
          </ac:cxnSpMkLst>
        </pc:cxnChg>
      </pc:sldChg>
      <pc:sldChg chg="addSp delSp modSp mod delAnim">
        <pc:chgData name="George Adams" userId="d66181da58ebf9ab" providerId="LiveId" clId="{C75C878D-5A09-4F1A-BC54-28A9CC979780}" dt="2021-10-04T13:55:13.199" v="5561" actId="1076"/>
        <pc:sldMkLst>
          <pc:docMk/>
          <pc:sldMk cId="3561180701" sldId="270"/>
        </pc:sldMkLst>
        <pc:spChg chg="mod">
          <ac:chgData name="George Adams" userId="d66181da58ebf9ab" providerId="LiveId" clId="{C75C878D-5A09-4F1A-BC54-28A9CC979780}" dt="2021-10-03T18:12:14.615" v="3063" actId="207"/>
          <ac:spMkLst>
            <pc:docMk/>
            <pc:sldMk cId="3561180701" sldId="270"/>
            <ac:spMk id="3" creationId="{73E6332E-FC82-4830-B6FA-233546969370}"/>
          </ac:spMkLst>
        </pc:spChg>
        <pc:spChg chg="add mod">
          <ac:chgData name="George Adams" userId="d66181da58ebf9ab" providerId="LiveId" clId="{C75C878D-5A09-4F1A-BC54-28A9CC979780}" dt="2021-10-04T13:55:13.199" v="5561" actId="1076"/>
          <ac:spMkLst>
            <pc:docMk/>
            <pc:sldMk cId="3561180701" sldId="270"/>
            <ac:spMk id="6" creationId="{06F8B173-B5C8-4689-8D3F-E92AF6AAFC05}"/>
          </ac:spMkLst>
        </pc:spChg>
        <pc:spChg chg="del">
          <ac:chgData name="George Adams" userId="d66181da58ebf9ab" providerId="LiveId" clId="{C75C878D-5A09-4F1A-BC54-28A9CC979780}" dt="2021-10-02T05:40:40.557" v="447" actId="478"/>
          <ac:spMkLst>
            <pc:docMk/>
            <pc:sldMk cId="3561180701" sldId="270"/>
            <ac:spMk id="30" creationId="{093BF732-88E5-4FF1-9E1F-869FD21A8620}"/>
          </ac:spMkLst>
        </pc:spChg>
        <pc:spChg chg="add mod">
          <ac:chgData name="George Adams" userId="d66181da58ebf9ab" providerId="LiveId" clId="{C75C878D-5A09-4F1A-BC54-28A9CC979780}" dt="2021-10-03T18:11:27.366" v="3059" actId="1076"/>
          <ac:spMkLst>
            <pc:docMk/>
            <pc:sldMk cId="3561180701" sldId="270"/>
            <ac:spMk id="37" creationId="{FA9F99D5-790C-4459-BB6C-38803B30CFDD}"/>
          </ac:spMkLst>
        </pc:spChg>
        <pc:spChg chg="mod">
          <ac:chgData name="George Adams" userId="d66181da58ebf9ab" providerId="LiveId" clId="{C75C878D-5A09-4F1A-BC54-28A9CC979780}" dt="2021-10-03T18:12:26.608" v="3064" actId="207"/>
          <ac:spMkLst>
            <pc:docMk/>
            <pc:sldMk cId="3561180701" sldId="270"/>
            <ac:spMk id="79" creationId="{5115BA12-B3E9-4F66-95FF-07A4F3125442}"/>
          </ac:spMkLst>
        </pc:spChg>
        <pc:spChg chg="del mod">
          <ac:chgData name="George Adams" userId="d66181da58ebf9ab" providerId="LiveId" clId="{C75C878D-5A09-4F1A-BC54-28A9CC979780}" dt="2021-10-02T06:10:22.444" v="586" actId="478"/>
          <ac:spMkLst>
            <pc:docMk/>
            <pc:sldMk cId="3561180701" sldId="270"/>
            <ac:spMk id="81" creationId="{05709247-A34C-4D7A-92F0-3F81C96D7ADA}"/>
          </ac:spMkLst>
        </pc:spChg>
        <pc:spChg chg="mod">
          <ac:chgData name="George Adams" userId="d66181da58ebf9ab" providerId="LiveId" clId="{C75C878D-5A09-4F1A-BC54-28A9CC979780}" dt="2021-10-03T20:19:25.708" v="5495" actId="1036"/>
          <ac:spMkLst>
            <pc:docMk/>
            <pc:sldMk cId="3561180701" sldId="270"/>
            <ac:spMk id="97" creationId="{963F7C80-43B0-4A11-AA3F-8E26258ABC60}"/>
          </ac:spMkLst>
        </pc:spChg>
        <pc:grpChg chg="mod">
          <ac:chgData name="George Adams" userId="d66181da58ebf9ab" providerId="LiveId" clId="{C75C878D-5A09-4F1A-BC54-28A9CC979780}" dt="2021-10-03T20:19:25.708" v="5495" actId="1036"/>
          <ac:grpSpMkLst>
            <pc:docMk/>
            <pc:sldMk cId="3561180701" sldId="270"/>
            <ac:grpSpMk id="80" creationId="{0C75851B-267A-4695-9CDA-FD17438101C0}"/>
          </ac:grpSpMkLst>
        </pc:grpChg>
        <pc:grpChg chg="mod">
          <ac:chgData name="George Adams" userId="d66181da58ebf9ab" providerId="LiveId" clId="{C75C878D-5A09-4F1A-BC54-28A9CC979780}" dt="2021-10-02T06:13:06.769" v="626" actId="1076"/>
          <ac:grpSpMkLst>
            <pc:docMk/>
            <pc:sldMk cId="3561180701" sldId="270"/>
            <ac:grpSpMk id="94" creationId="{BFE60D32-4B7B-49B7-BA41-8B8E9C2DB21C}"/>
          </ac:grpSpMkLst>
        </pc:grpChg>
        <pc:picChg chg="mod">
          <ac:chgData name="George Adams" userId="d66181da58ebf9ab" providerId="LiveId" clId="{C75C878D-5A09-4F1A-BC54-28A9CC979780}" dt="2021-10-02T06:10:49.756" v="606" actId="1037"/>
          <ac:picMkLst>
            <pc:docMk/>
            <pc:sldMk cId="3561180701" sldId="270"/>
            <ac:picMk id="95" creationId="{9EC58288-7FF8-4E82-B228-FACCDCE67E39}"/>
          </ac:picMkLst>
        </pc:pic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5" creationId="{C0010E55-65C2-4A68-B668-4BA1866347A7}"/>
          </ac:cxnSpMkLst>
        </pc:cxnChg>
        <pc:cxnChg chg="add mod">
          <ac:chgData name="George Adams" userId="d66181da58ebf9ab" providerId="LiveId" clId="{C75C878D-5A09-4F1A-BC54-28A9CC979780}" dt="2021-10-03T18:11:27.366" v="3059" actId="1076"/>
          <ac:cxnSpMkLst>
            <pc:docMk/>
            <pc:sldMk cId="3561180701" sldId="270"/>
            <ac:cxnSpMk id="7" creationId="{FF4CF8C6-A6C6-4A41-A704-65D516604AEA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8" creationId="{AEEAAE18-98BC-44E1-A6EE-ABC752A9B6D0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12" creationId="{FBC41D2F-EBE2-481F-A2F3-E143CA3EBA37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14" creationId="{F395DDD4-3D3C-4BFD-9B73-D18AD1B56821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17" creationId="{E65DB3A1-87CF-49BF-9A8D-2942AD3C22A5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19" creationId="{16C789BB-4B12-4770-A994-E4A64E09B193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22" creationId="{467B592C-476B-452C-820D-9F94145CADFA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24" creationId="{A8665108-2D8F-476F-9055-ED9D9F5AF6CD}"/>
          </ac:cxnSpMkLst>
        </pc:cxnChg>
        <pc:cxnChg chg="mod">
          <ac:chgData name="George Adams" userId="d66181da58ebf9ab" providerId="LiveId" clId="{C75C878D-5A09-4F1A-BC54-28A9CC979780}" dt="2021-10-03T20:19:25.708" v="5495" actId="1036"/>
          <ac:cxnSpMkLst>
            <pc:docMk/>
            <pc:sldMk cId="3561180701" sldId="270"/>
            <ac:cxnSpMk id="26" creationId="{9387C388-1356-47DF-B055-1AF5246AC121}"/>
          </ac:cxnSpMkLst>
        </pc:cxnChg>
      </pc:sldChg>
      <pc:sldChg chg="modSp mod">
        <pc:chgData name="George Adams" userId="d66181da58ebf9ab" providerId="LiveId" clId="{C75C878D-5A09-4F1A-BC54-28A9CC979780}" dt="2021-10-03T18:58:57.422" v="4110" actId="20577"/>
        <pc:sldMkLst>
          <pc:docMk/>
          <pc:sldMk cId="2733334074" sldId="271"/>
        </pc:sldMkLst>
        <pc:spChg chg="mod">
          <ac:chgData name="George Adams" userId="d66181da58ebf9ab" providerId="LiveId" clId="{C75C878D-5A09-4F1A-BC54-28A9CC979780}" dt="2021-10-03T18:58:57.422" v="4110" actId="20577"/>
          <ac:spMkLst>
            <pc:docMk/>
            <pc:sldMk cId="2733334074" sldId="271"/>
            <ac:spMk id="52" creationId="{8A36B0F9-1B9B-4E1F-942C-FF0D6341B32B}"/>
          </ac:spMkLst>
        </pc:spChg>
        <pc:spChg chg="mod">
          <ac:chgData name="George Adams" userId="d66181da58ebf9ab" providerId="LiveId" clId="{C75C878D-5A09-4F1A-BC54-28A9CC979780}" dt="2021-10-03T18:10:39.645" v="3057" actId="20577"/>
          <ac:spMkLst>
            <pc:docMk/>
            <pc:sldMk cId="2733334074" sldId="271"/>
            <ac:spMk id="131" creationId="{185CB87F-24B3-45BE-BDB7-BFD3BCF0D6B5}"/>
          </ac:spMkLst>
        </pc:spChg>
        <pc:spChg chg="mod">
          <ac:chgData name="George Adams" userId="d66181da58ebf9ab" providerId="LiveId" clId="{C75C878D-5A09-4F1A-BC54-28A9CC979780}" dt="2021-10-03T18:10:56.861" v="3058" actId="1076"/>
          <ac:spMkLst>
            <pc:docMk/>
            <pc:sldMk cId="2733334074" sldId="271"/>
            <ac:spMk id="132" creationId="{3346AA1C-C005-40F6-8964-E59503FEC264}"/>
          </ac:spMkLst>
        </pc:spChg>
      </pc:sldChg>
      <pc:sldChg chg="modSp mod">
        <pc:chgData name="George Adams" userId="d66181da58ebf9ab" providerId="LiveId" clId="{C75C878D-5A09-4F1A-BC54-28A9CC979780}" dt="2021-10-03T19:48:39.442" v="5223" actId="1076"/>
        <pc:sldMkLst>
          <pc:docMk/>
          <pc:sldMk cId="701393848" sldId="272"/>
        </pc:sldMkLst>
        <pc:spChg chg="mod">
          <ac:chgData name="George Adams" userId="d66181da58ebf9ab" providerId="LiveId" clId="{C75C878D-5A09-4F1A-BC54-28A9CC979780}" dt="2021-10-03T18:52:19.631" v="4038" actId="20577"/>
          <ac:spMkLst>
            <pc:docMk/>
            <pc:sldMk cId="701393848" sldId="272"/>
            <ac:spMk id="2" creationId="{27F13A55-6C84-4312-8D74-2F34282BB70D}"/>
          </ac:spMkLst>
        </pc:spChg>
        <pc:spChg chg="mod">
          <ac:chgData name="George Adams" userId="d66181da58ebf9ab" providerId="LiveId" clId="{C75C878D-5A09-4F1A-BC54-28A9CC979780}" dt="2021-10-03T18:44:27.762" v="3674" actId="1036"/>
          <ac:spMkLst>
            <pc:docMk/>
            <pc:sldMk cId="701393848" sldId="272"/>
            <ac:spMk id="6" creationId="{BF8550DB-86A3-406E-AA36-2B75ADB8D058}"/>
          </ac:spMkLst>
        </pc:spChg>
        <pc:spChg chg="mod">
          <ac:chgData name="George Adams" userId="d66181da58ebf9ab" providerId="LiveId" clId="{C75C878D-5A09-4F1A-BC54-28A9CC979780}" dt="2021-10-03T19:48:39.442" v="5223" actId="1076"/>
          <ac:spMkLst>
            <pc:docMk/>
            <pc:sldMk cId="701393848" sldId="272"/>
            <ac:spMk id="89" creationId="{5393F0B8-0AB5-4294-A956-0AC551148F42}"/>
          </ac:spMkLst>
        </pc:spChg>
        <pc:spChg chg="mod">
          <ac:chgData name="George Adams" userId="d66181da58ebf9ab" providerId="LiveId" clId="{C75C878D-5A09-4F1A-BC54-28A9CC979780}" dt="2021-10-03T18:52:39.731" v="4040" actId="14100"/>
          <ac:spMkLst>
            <pc:docMk/>
            <pc:sldMk cId="701393848" sldId="272"/>
            <ac:spMk id="92" creationId="{23A67958-78F1-4B64-BE9C-36DE709CACF0}"/>
          </ac:spMkLst>
        </pc:spChg>
        <pc:spChg chg="mod">
          <ac:chgData name="George Adams" userId="d66181da58ebf9ab" providerId="LiveId" clId="{C75C878D-5A09-4F1A-BC54-28A9CC979780}" dt="2021-10-03T18:44:27.762" v="3674" actId="1036"/>
          <ac:spMkLst>
            <pc:docMk/>
            <pc:sldMk cId="701393848" sldId="272"/>
            <ac:spMk id="98" creationId="{A4CDE774-4E9E-4DB2-B373-AB332C270E29}"/>
          </ac:spMkLst>
        </pc:spChg>
        <pc:spChg chg="mod">
          <ac:chgData name="George Adams" userId="d66181da58ebf9ab" providerId="LiveId" clId="{C75C878D-5A09-4F1A-BC54-28A9CC979780}" dt="2021-10-03T18:44:27.762" v="3674" actId="1036"/>
          <ac:spMkLst>
            <pc:docMk/>
            <pc:sldMk cId="701393848" sldId="272"/>
            <ac:spMk id="99" creationId="{38F8BD31-41BC-4344-9A1E-D8C1E1FAA53D}"/>
          </ac:spMkLst>
        </pc:spChg>
        <pc:spChg chg="mod">
          <ac:chgData name="George Adams" userId="d66181da58ebf9ab" providerId="LiveId" clId="{C75C878D-5A09-4F1A-BC54-28A9CC979780}" dt="2021-10-03T18:44:27.762" v="3674" actId="1036"/>
          <ac:spMkLst>
            <pc:docMk/>
            <pc:sldMk cId="701393848" sldId="272"/>
            <ac:spMk id="100" creationId="{C9617322-BBBA-4220-B161-11995D68DC9D}"/>
          </ac:spMkLst>
        </pc:spChg>
        <pc:grpChg chg="mod">
          <ac:chgData name="George Adams" userId="d66181da58ebf9ab" providerId="LiveId" clId="{C75C878D-5A09-4F1A-BC54-28A9CC979780}" dt="2021-10-03T18:44:27.762" v="3674" actId="1036"/>
          <ac:grpSpMkLst>
            <pc:docMk/>
            <pc:sldMk cId="701393848" sldId="272"/>
            <ac:grpSpMk id="9" creationId="{74BB90B6-A98D-4A05-BF7F-3BB9221833C9}"/>
          </ac:grpSpMkLst>
        </pc:grpChg>
        <pc:grpChg chg="mod">
          <ac:chgData name="George Adams" userId="d66181da58ebf9ab" providerId="LiveId" clId="{C75C878D-5A09-4F1A-BC54-28A9CC979780}" dt="2021-10-03T18:44:27.762" v="3674" actId="1036"/>
          <ac:grpSpMkLst>
            <pc:docMk/>
            <pc:sldMk cId="701393848" sldId="272"/>
            <ac:grpSpMk id="88" creationId="{AD2ACFB0-A8F0-4D07-819B-0B0DD371866E}"/>
          </ac:grpSpMkLst>
        </pc:grpChg>
        <pc:graphicFrameChg chg="mod modGraphic">
          <ac:chgData name="George Adams" userId="d66181da58ebf9ab" providerId="LiveId" clId="{C75C878D-5A09-4F1A-BC54-28A9CC979780}" dt="2021-10-03T18:44:27.762" v="3674" actId="1036"/>
          <ac:graphicFrameMkLst>
            <pc:docMk/>
            <pc:sldMk cId="701393848" sldId="272"/>
            <ac:graphicFrameMk id="5" creationId="{7EA2A7DC-EB8A-4680-A7EC-E2B393928A0B}"/>
          </ac:graphicFrameMkLst>
        </pc:graphicFrameChg>
        <pc:cxnChg chg="mod">
          <ac:chgData name="George Adams" userId="d66181da58ebf9ab" providerId="LiveId" clId="{C75C878D-5A09-4F1A-BC54-28A9CC979780}" dt="2021-10-03T18:44:27.762" v="3674" actId="1036"/>
          <ac:cxnSpMkLst>
            <pc:docMk/>
            <pc:sldMk cId="701393848" sldId="272"/>
            <ac:cxnSpMk id="90" creationId="{94339D11-6842-493D-B7F6-F9E0CA7B0F47}"/>
          </ac:cxnSpMkLst>
        </pc:cxnChg>
        <pc:cxnChg chg="mod">
          <ac:chgData name="George Adams" userId="d66181da58ebf9ab" providerId="LiveId" clId="{C75C878D-5A09-4F1A-BC54-28A9CC979780}" dt="2021-10-03T18:44:27.762" v="3674" actId="1036"/>
          <ac:cxnSpMkLst>
            <pc:docMk/>
            <pc:sldMk cId="701393848" sldId="272"/>
            <ac:cxnSpMk id="93" creationId="{7EEFB78E-D54E-4880-8227-58181F765C13}"/>
          </ac:cxnSpMkLst>
        </pc:cxnChg>
        <pc:cxnChg chg="mod">
          <ac:chgData name="George Adams" userId="d66181da58ebf9ab" providerId="LiveId" clId="{C75C878D-5A09-4F1A-BC54-28A9CC979780}" dt="2021-10-03T18:44:27.762" v="3674" actId="1036"/>
          <ac:cxnSpMkLst>
            <pc:docMk/>
            <pc:sldMk cId="701393848" sldId="272"/>
            <ac:cxnSpMk id="94" creationId="{9027D243-172D-4DD0-A9C5-18107D261F01}"/>
          </ac:cxnSpMkLst>
        </pc:cxnChg>
      </pc:sldChg>
      <pc:sldChg chg="addSp modSp mod ord">
        <pc:chgData name="George Adams" userId="d66181da58ebf9ab" providerId="LiveId" clId="{C75C878D-5A09-4F1A-BC54-28A9CC979780}" dt="2021-10-04T22:03:14.183" v="6888" actId="11"/>
        <pc:sldMkLst>
          <pc:docMk/>
          <pc:sldMk cId="3665562310" sldId="274"/>
        </pc:sldMkLst>
        <pc:spChg chg="mod">
          <ac:chgData name="George Adams" userId="d66181da58ebf9ab" providerId="LiveId" clId="{C75C878D-5A09-4F1A-BC54-28A9CC979780}" dt="2021-10-04T22:03:14.183" v="6888" actId="11"/>
          <ac:spMkLst>
            <pc:docMk/>
            <pc:sldMk cId="3665562310" sldId="274"/>
            <ac:spMk id="3" creationId="{F1DB8F7D-10BE-4164-A980-55B2E0B40F63}"/>
          </ac:spMkLst>
        </pc:spChg>
        <pc:picChg chg="add mod">
          <ac:chgData name="George Adams" userId="d66181da58ebf9ab" providerId="LiveId" clId="{C75C878D-5A09-4F1A-BC54-28A9CC979780}" dt="2021-10-03T18:04:05.772" v="2897" actId="1076"/>
          <ac:picMkLst>
            <pc:docMk/>
            <pc:sldMk cId="3665562310" sldId="274"/>
            <ac:picMk id="6" creationId="{A83FA1CE-6C8A-4592-80FC-FAC73F1528BD}"/>
          </ac:picMkLst>
        </pc:picChg>
      </pc:sldChg>
      <pc:sldChg chg="modSp mod">
        <pc:chgData name="George Adams" userId="d66181da58ebf9ab" providerId="LiveId" clId="{C75C878D-5A09-4F1A-BC54-28A9CC979780}" dt="2021-10-04T14:33:48.322" v="6545" actId="403"/>
        <pc:sldMkLst>
          <pc:docMk/>
          <pc:sldMk cId="1534528839" sldId="275"/>
        </pc:sldMkLst>
        <pc:spChg chg="mod">
          <ac:chgData name="George Adams" userId="d66181da58ebf9ab" providerId="LiveId" clId="{C75C878D-5A09-4F1A-BC54-28A9CC979780}" dt="2021-10-04T14:33:48.322" v="6545" actId="403"/>
          <ac:spMkLst>
            <pc:docMk/>
            <pc:sldMk cId="1534528839" sldId="275"/>
            <ac:spMk id="2" creationId="{AA450FBF-45DE-43BB-B7CF-2BF5D452F115}"/>
          </ac:spMkLst>
        </pc:spChg>
      </pc:sldChg>
      <pc:sldChg chg="modSp del mod ord">
        <pc:chgData name="George Adams" userId="d66181da58ebf9ab" providerId="LiveId" clId="{C75C878D-5A09-4F1A-BC54-28A9CC979780}" dt="2021-10-03T18:05:32.574" v="2898" actId="2696"/>
        <pc:sldMkLst>
          <pc:docMk/>
          <pc:sldMk cId="501155707" sldId="276"/>
        </pc:sldMkLst>
        <pc:spChg chg="mod">
          <ac:chgData name="George Adams" userId="d66181da58ebf9ab" providerId="LiveId" clId="{C75C878D-5A09-4F1A-BC54-28A9CC979780}" dt="2021-10-03T17:53:38.614" v="2646" actId="1076"/>
          <ac:spMkLst>
            <pc:docMk/>
            <pc:sldMk cId="501155707" sldId="276"/>
            <ac:spMk id="5" creationId="{F81E4C69-12F2-48F9-8A3F-CBA86A3BCFB7}"/>
          </ac:spMkLst>
        </pc:spChg>
        <pc:spChg chg="mod">
          <ac:chgData name="George Adams" userId="d66181da58ebf9ab" providerId="LiveId" clId="{C75C878D-5A09-4F1A-BC54-28A9CC979780}" dt="2021-10-03T17:55:40.733" v="2758" actId="1076"/>
          <ac:spMkLst>
            <pc:docMk/>
            <pc:sldMk cId="501155707" sldId="276"/>
            <ac:spMk id="6" creationId="{FAAF986C-EC9B-400B-8299-8BB2D00267A2}"/>
          </ac:spMkLst>
        </pc:spChg>
        <pc:spChg chg="mod">
          <ac:chgData name="George Adams" userId="d66181da58ebf9ab" providerId="LiveId" clId="{C75C878D-5A09-4F1A-BC54-28A9CC979780}" dt="2021-10-03T17:55:58.262" v="2791" actId="1076"/>
          <ac:spMkLst>
            <pc:docMk/>
            <pc:sldMk cId="501155707" sldId="276"/>
            <ac:spMk id="7" creationId="{A396C01F-96CC-4400-9530-1FC3B423877C}"/>
          </ac:spMkLst>
        </pc:spChg>
      </pc:sldChg>
      <pc:sldChg chg="addSp delSp modSp add mod delAnim modAnim">
        <pc:chgData name="George Adams" userId="d66181da58ebf9ab" providerId="LiveId" clId="{C75C878D-5A09-4F1A-BC54-28A9CC979780}" dt="2021-10-03T19:50:19.559" v="5241" actId="20577"/>
        <pc:sldMkLst>
          <pc:docMk/>
          <pc:sldMk cId="3075649656" sldId="277"/>
        </pc:sldMkLst>
        <pc:spChg chg="mod">
          <ac:chgData name="George Adams" userId="d66181da58ebf9ab" providerId="LiveId" clId="{C75C878D-5A09-4F1A-BC54-28A9CC979780}" dt="2021-10-02T05:40:09.095" v="446" actId="20577"/>
          <ac:spMkLst>
            <pc:docMk/>
            <pc:sldMk cId="3075649656" sldId="277"/>
            <ac:spMk id="2" creationId="{D1C65236-95FB-454E-AF12-62F959BCB588}"/>
          </ac:spMkLst>
        </pc:spChg>
        <pc:spChg chg="del">
          <ac:chgData name="George Adams" userId="d66181da58ebf9ab" providerId="LiveId" clId="{C75C878D-5A09-4F1A-BC54-28A9CC979780}" dt="2021-10-02T05:15:41.482" v="4" actId="478"/>
          <ac:spMkLst>
            <pc:docMk/>
            <pc:sldMk cId="3075649656" sldId="277"/>
            <ac:spMk id="3" creationId="{73E6332E-FC82-4830-B6FA-233546969370}"/>
          </ac:spMkLst>
        </pc:spChg>
        <pc:spChg chg="add mod">
          <ac:chgData name="George Adams" userId="d66181da58ebf9ab" providerId="LiveId" clId="{C75C878D-5A09-4F1A-BC54-28A9CC979780}" dt="2021-10-03T17:29:25.953" v="1697" actId="1076"/>
          <ac:spMkLst>
            <pc:docMk/>
            <pc:sldMk cId="3075649656" sldId="277"/>
            <ac:spMk id="3" creationId="{FD3C3E29-E7A8-4AD2-932F-7CDDE6C7E6C9}"/>
          </ac:spMkLst>
        </pc:spChg>
        <pc:spChg chg="mod ord">
          <ac:chgData name="George Adams" userId="d66181da58ebf9ab" providerId="LiveId" clId="{C75C878D-5A09-4F1A-BC54-28A9CC979780}" dt="2021-10-03T19:50:19.559" v="5241" actId="20577"/>
          <ac:spMkLst>
            <pc:docMk/>
            <pc:sldMk cId="3075649656" sldId="277"/>
            <ac:spMk id="30" creationId="{093BF732-88E5-4FF1-9E1F-869FD21A8620}"/>
          </ac:spMkLst>
        </pc:spChg>
        <pc:spChg chg="del">
          <ac:chgData name="George Adams" userId="d66181da58ebf9ab" providerId="LiveId" clId="{C75C878D-5A09-4F1A-BC54-28A9CC979780}" dt="2021-10-02T05:15:41.482" v="4" actId="478"/>
          <ac:spMkLst>
            <pc:docMk/>
            <pc:sldMk cId="3075649656" sldId="277"/>
            <ac:spMk id="79" creationId="{5115BA12-B3E9-4F66-95FF-07A4F3125442}"/>
          </ac:spMkLst>
        </pc:spChg>
        <pc:spChg chg="del">
          <ac:chgData name="George Adams" userId="d66181da58ebf9ab" providerId="LiveId" clId="{C75C878D-5A09-4F1A-BC54-28A9CC979780}" dt="2021-10-02T05:15:41.482" v="4" actId="478"/>
          <ac:spMkLst>
            <pc:docMk/>
            <pc:sldMk cId="3075649656" sldId="277"/>
            <ac:spMk id="81" creationId="{05709247-A34C-4D7A-92F0-3F81C96D7ADA}"/>
          </ac:spMkLst>
        </pc:spChg>
        <pc:spChg chg="del">
          <ac:chgData name="George Adams" userId="d66181da58ebf9ab" providerId="LiveId" clId="{C75C878D-5A09-4F1A-BC54-28A9CC979780}" dt="2021-10-02T05:15:35.817" v="3" actId="478"/>
          <ac:spMkLst>
            <pc:docMk/>
            <pc:sldMk cId="3075649656" sldId="277"/>
            <ac:spMk id="97" creationId="{963F7C80-43B0-4A11-AA3F-8E26258ABC60}"/>
          </ac:spMkLst>
        </pc:spChg>
        <pc:grpChg chg="del">
          <ac:chgData name="George Adams" userId="d66181da58ebf9ab" providerId="LiveId" clId="{C75C878D-5A09-4F1A-BC54-28A9CC979780}" dt="2021-10-02T05:15:35.817" v="3" actId="478"/>
          <ac:grpSpMkLst>
            <pc:docMk/>
            <pc:sldMk cId="3075649656" sldId="277"/>
            <ac:grpSpMk id="80" creationId="{0C75851B-267A-4695-9CDA-FD17438101C0}"/>
          </ac:grpSpMkLst>
        </pc:grpChg>
        <pc:grpChg chg="del">
          <ac:chgData name="George Adams" userId="d66181da58ebf9ab" providerId="LiveId" clId="{C75C878D-5A09-4F1A-BC54-28A9CC979780}" dt="2021-10-02T05:15:48.193" v="6" actId="478"/>
          <ac:grpSpMkLst>
            <pc:docMk/>
            <pc:sldMk cId="3075649656" sldId="277"/>
            <ac:grpSpMk id="94" creationId="{BFE60D32-4B7B-49B7-BA41-8B8E9C2DB21C}"/>
          </ac:grpSpMkLst>
        </pc:grpChg>
        <pc:picChg chg="add del mod">
          <ac:chgData name="George Adams" userId="d66181da58ebf9ab" providerId="LiveId" clId="{C75C878D-5A09-4F1A-BC54-28A9CC979780}" dt="2021-10-02T05:18:21.659" v="15" actId="478"/>
          <ac:picMkLst>
            <pc:docMk/>
            <pc:sldMk cId="3075649656" sldId="277"/>
            <ac:picMk id="6" creationId="{FEA6795C-D615-45FB-AE42-5453E0EDACB3}"/>
          </ac:picMkLst>
        </pc:picChg>
        <pc:picChg chg="add del mod">
          <ac:chgData name="George Adams" userId="d66181da58ebf9ab" providerId="LiveId" clId="{C75C878D-5A09-4F1A-BC54-28A9CC979780}" dt="2021-10-02T06:05:41.888" v="567" actId="478"/>
          <ac:picMkLst>
            <pc:docMk/>
            <pc:sldMk cId="3075649656" sldId="277"/>
            <ac:picMk id="7" creationId="{E0D1CAA5-0DBA-48CE-885B-4065BDDF95A0}"/>
          </ac:picMkLst>
        </pc:picChg>
        <pc:picChg chg="add mod">
          <ac:chgData name="George Adams" userId="d66181da58ebf9ab" providerId="LiveId" clId="{C75C878D-5A09-4F1A-BC54-28A9CC979780}" dt="2021-10-02T06:20:50.987" v="764" actId="1076"/>
          <ac:picMkLst>
            <pc:docMk/>
            <pc:sldMk cId="3075649656" sldId="277"/>
            <ac:picMk id="9" creationId="{5A14D7F8-99BB-4B0D-8036-65D504522D13}"/>
          </ac:picMkLst>
        </pc:picChg>
        <pc:picChg chg="del">
          <ac:chgData name="George Adams" userId="d66181da58ebf9ab" providerId="LiveId" clId="{C75C878D-5A09-4F1A-BC54-28A9CC979780}" dt="2021-10-02T05:15:20.861" v="1" actId="478"/>
          <ac:picMkLst>
            <pc:docMk/>
            <pc:sldMk cId="3075649656" sldId="277"/>
            <ac:picMk id="95" creationId="{9EC58288-7FF8-4E82-B228-FACCDCE67E39}"/>
          </ac:picMkLst>
        </pc:pic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5" creationId="{C0010E55-65C2-4A68-B668-4BA1866347A7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8" creationId="{AEEAAE18-98BC-44E1-A6EE-ABC752A9B6D0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12" creationId="{FBC41D2F-EBE2-481F-A2F3-E143CA3EBA37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14" creationId="{F395DDD4-3D3C-4BFD-9B73-D18AD1B56821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17" creationId="{E65DB3A1-87CF-49BF-9A8D-2942AD3C22A5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19" creationId="{16C789BB-4B12-4770-A994-E4A64E09B193}"/>
          </ac:cxnSpMkLst>
        </pc:cxnChg>
        <pc:cxnChg chg="del mod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22" creationId="{467B592C-476B-452C-820D-9F94145CADFA}"/>
          </ac:cxnSpMkLst>
        </pc:cxnChg>
        <pc:cxnChg chg="del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24" creationId="{A8665108-2D8F-476F-9055-ED9D9F5AF6CD}"/>
          </ac:cxnSpMkLst>
        </pc:cxnChg>
        <pc:cxnChg chg="del mod">
          <ac:chgData name="George Adams" userId="d66181da58ebf9ab" providerId="LiveId" clId="{C75C878D-5A09-4F1A-BC54-28A9CC979780}" dt="2021-10-02T05:15:35.817" v="3" actId="478"/>
          <ac:cxnSpMkLst>
            <pc:docMk/>
            <pc:sldMk cId="3075649656" sldId="277"/>
            <ac:cxnSpMk id="26" creationId="{9387C388-1356-47DF-B055-1AF5246AC121}"/>
          </ac:cxnSpMkLst>
        </pc:cxnChg>
      </pc:sldChg>
      <pc:sldChg chg="addSp delSp modSp add del mod delAnim">
        <pc:chgData name="George Adams" userId="d66181da58ebf9ab" providerId="LiveId" clId="{C75C878D-5A09-4F1A-BC54-28A9CC979780}" dt="2021-10-02T06:10:08.665" v="585" actId="2696"/>
        <pc:sldMkLst>
          <pc:docMk/>
          <pc:sldMk cId="1040219797" sldId="278"/>
        </pc:sldMkLst>
        <pc:spChg chg="add del mod">
          <ac:chgData name="George Adams" userId="d66181da58ebf9ab" providerId="LiveId" clId="{C75C878D-5A09-4F1A-BC54-28A9CC979780}" dt="2021-10-02T05:50:46.231" v="561" actId="478"/>
          <ac:spMkLst>
            <pc:docMk/>
            <pc:sldMk cId="1040219797" sldId="278"/>
            <ac:spMk id="3" creationId="{D675D2D0-FF23-416D-BEA2-EFAA71FD7EC1}"/>
          </ac:spMkLst>
        </pc:spChg>
        <pc:spChg chg="add del mod">
          <ac:chgData name="George Adams" userId="d66181da58ebf9ab" providerId="LiveId" clId="{C75C878D-5A09-4F1A-BC54-28A9CC979780}" dt="2021-10-02T05:50:41.211" v="559" actId="478"/>
          <ac:spMkLst>
            <pc:docMk/>
            <pc:sldMk cId="1040219797" sldId="278"/>
            <ac:spMk id="5" creationId="{3B9BF0CC-704D-494B-BDA6-A23BCDC1B531}"/>
          </ac:spMkLst>
        </pc:spChg>
        <pc:spChg chg="add del mod">
          <ac:chgData name="George Adams" userId="d66181da58ebf9ab" providerId="LiveId" clId="{C75C878D-5A09-4F1A-BC54-28A9CC979780}" dt="2021-10-02T05:50:43.728" v="560" actId="478"/>
          <ac:spMkLst>
            <pc:docMk/>
            <pc:sldMk cId="1040219797" sldId="278"/>
            <ac:spMk id="6" creationId="{FF6FAC51-BABF-4563-BCAA-F9222BABA9BC}"/>
          </ac:spMkLst>
        </pc:spChg>
        <pc:spChg chg="add del mod">
          <ac:chgData name="George Adams" userId="d66181da58ebf9ab" providerId="LiveId" clId="{C75C878D-5A09-4F1A-BC54-28A9CC979780}" dt="2021-10-02T05:50:49.131" v="562" actId="478"/>
          <ac:spMkLst>
            <pc:docMk/>
            <pc:sldMk cId="1040219797" sldId="278"/>
            <ac:spMk id="8" creationId="{1C23197A-ABBC-48D3-8092-DF23E3FB9384}"/>
          </ac:spMkLst>
        </pc:spChg>
        <pc:spChg chg="del">
          <ac:chgData name="George Adams" userId="d66181da58ebf9ab" providerId="LiveId" clId="{C75C878D-5A09-4F1A-BC54-28A9CC979780}" dt="2021-10-02T05:44:47.648" v="531" actId="478"/>
          <ac:spMkLst>
            <pc:docMk/>
            <pc:sldMk cId="1040219797" sldId="278"/>
            <ac:spMk id="30" creationId="{093BF732-88E5-4FF1-9E1F-869FD21A8620}"/>
          </ac:spMkLst>
        </pc:spChg>
        <pc:picChg chg="del mod ord">
          <ac:chgData name="George Adams" userId="d66181da58ebf9ab" providerId="LiveId" clId="{C75C878D-5A09-4F1A-BC54-28A9CC979780}" dt="2021-10-02T06:05:34.967" v="566" actId="478"/>
          <ac:picMkLst>
            <pc:docMk/>
            <pc:sldMk cId="1040219797" sldId="278"/>
            <ac:picMk id="7" creationId="{E0D1CAA5-0DBA-48CE-885B-4065BDDF95A0}"/>
          </ac:picMkLst>
        </pc:picChg>
      </pc:sldChg>
      <pc:sldChg chg="addSp delSp modSp add mod delAnim modAnim">
        <pc:chgData name="George Adams" userId="d66181da58ebf9ab" providerId="LiveId" clId="{C75C878D-5A09-4F1A-BC54-28A9CC979780}" dt="2021-10-04T18:54:39.777" v="6850"/>
        <pc:sldMkLst>
          <pc:docMk/>
          <pc:sldMk cId="1771362659" sldId="278"/>
        </pc:sldMkLst>
        <pc:spChg chg="ord">
          <ac:chgData name="George Adams" userId="d66181da58ebf9ab" providerId="LiveId" clId="{C75C878D-5A09-4F1A-BC54-28A9CC979780}" dt="2021-10-04T18:36:27.572" v="6844" actId="167"/>
          <ac:spMkLst>
            <pc:docMk/>
            <pc:sldMk cId="1771362659" sldId="278"/>
            <ac:spMk id="32" creationId="{FFE445B9-7104-4349-BF95-A0236724D23F}"/>
          </ac:spMkLst>
        </pc:spChg>
        <pc:spChg chg="mod">
          <ac:chgData name="George Adams" userId="d66181da58ebf9ab" providerId="LiveId" clId="{C75C878D-5A09-4F1A-BC54-28A9CC979780}" dt="2021-10-04T18:52:00.247" v="6848"/>
          <ac:spMkLst>
            <pc:docMk/>
            <pc:sldMk cId="1771362659" sldId="278"/>
            <ac:spMk id="33" creationId="{C890F053-0625-47E9-ACEE-3A55ED4639B0}"/>
          </ac:spMkLst>
        </pc:spChg>
        <pc:spChg chg="add mod">
          <ac:chgData name="George Adams" userId="d66181da58ebf9ab" providerId="LiveId" clId="{C75C878D-5A09-4F1A-BC54-28A9CC979780}" dt="2021-10-03T17:19:26.169" v="1334" actId="692"/>
          <ac:spMkLst>
            <pc:docMk/>
            <pc:sldMk cId="1771362659" sldId="278"/>
            <ac:spMk id="39" creationId="{A9056654-87F6-4897-A648-667328E5F33F}"/>
          </ac:spMkLst>
        </pc:spChg>
        <pc:spChg chg="add del mod">
          <ac:chgData name="George Adams" userId="d66181da58ebf9ab" providerId="LiveId" clId="{C75C878D-5A09-4F1A-BC54-28A9CC979780}" dt="2021-10-04T18:52:07.521" v="6849" actId="478"/>
          <ac:spMkLst>
            <pc:docMk/>
            <pc:sldMk cId="1771362659" sldId="278"/>
            <ac:spMk id="125" creationId="{37D60C76-0C13-4AAB-A009-3740796932A2}"/>
          </ac:spMkLst>
        </pc:spChg>
        <pc:spChg chg="mod">
          <ac:chgData name="George Adams" userId="d66181da58ebf9ab" providerId="LiveId" clId="{C75C878D-5A09-4F1A-BC54-28A9CC979780}" dt="2021-10-03T17:19:52.576" v="1337" actId="1076"/>
          <ac:spMkLst>
            <pc:docMk/>
            <pc:sldMk cId="1771362659" sldId="278"/>
            <ac:spMk id="187" creationId="{2B3BE5A2-BDE1-4419-AAE1-7520859DA09B}"/>
          </ac:spMkLst>
        </pc:spChg>
        <pc:graphicFrameChg chg="modGraphic">
          <ac:chgData name="George Adams" userId="d66181da58ebf9ab" providerId="LiveId" clId="{C75C878D-5A09-4F1A-BC54-28A9CC979780}" dt="2021-10-03T17:18:14.524" v="1329" actId="20577"/>
          <ac:graphicFrameMkLst>
            <pc:docMk/>
            <pc:sldMk cId="1771362659" sldId="278"/>
            <ac:graphicFrameMk id="25" creationId="{92DBAC1A-AAA2-4C3B-9828-6EF8DA50DDA8}"/>
          </ac:graphicFrameMkLst>
        </pc:graphicFrameChg>
        <pc:cxnChg chg="add mod">
          <ac:chgData name="George Adams" userId="d66181da58ebf9ab" providerId="LiveId" clId="{C75C878D-5A09-4F1A-BC54-28A9CC979780}" dt="2021-10-03T17:20:05.065" v="1338" actId="14100"/>
          <ac:cxnSpMkLst>
            <pc:docMk/>
            <pc:sldMk cId="1771362659" sldId="278"/>
            <ac:cxnSpMk id="37" creationId="{A433D8C9-0259-4719-A49F-89ED5B25958D}"/>
          </ac:cxnSpMkLst>
        </pc:cxnChg>
      </pc:sldChg>
      <pc:sldChg chg="addSp modSp new mod">
        <pc:chgData name="George Adams" userId="d66181da58ebf9ab" providerId="LiveId" clId="{C75C878D-5A09-4F1A-BC54-28A9CC979780}" dt="2021-10-03T18:59:11.565" v="4124" actId="20577"/>
        <pc:sldMkLst>
          <pc:docMk/>
          <pc:sldMk cId="130381812" sldId="279"/>
        </pc:sldMkLst>
        <pc:spChg chg="mod">
          <ac:chgData name="George Adams" userId="d66181da58ebf9ab" providerId="LiveId" clId="{C75C878D-5A09-4F1A-BC54-28A9CC979780}" dt="2021-10-03T17:54:52.179" v="2669" actId="20577"/>
          <ac:spMkLst>
            <pc:docMk/>
            <pc:sldMk cId="130381812" sldId="279"/>
            <ac:spMk id="2" creationId="{0D37046B-C61F-4D13-9413-4E853D1FE4DB}"/>
          </ac:spMkLst>
        </pc:spChg>
        <pc:spChg chg="mod">
          <ac:chgData name="George Adams" userId="d66181da58ebf9ab" providerId="LiveId" clId="{C75C878D-5A09-4F1A-BC54-28A9CC979780}" dt="2021-10-03T18:59:11.565" v="4124" actId="20577"/>
          <ac:spMkLst>
            <pc:docMk/>
            <pc:sldMk cId="130381812" sldId="279"/>
            <ac:spMk id="3" creationId="{F2E33112-126A-4AD0-8239-40FAB9D1FAB8}"/>
          </ac:spMkLst>
        </pc:spChg>
        <pc:picChg chg="add mod">
          <ac:chgData name="George Adams" userId="d66181da58ebf9ab" providerId="LiveId" clId="{C75C878D-5A09-4F1A-BC54-28A9CC979780}" dt="2021-10-03T17:58:01.766" v="2872" actId="1076"/>
          <ac:picMkLst>
            <pc:docMk/>
            <pc:sldMk cId="130381812" sldId="279"/>
            <ac:picMk id="5" creationId="{B27FFF1B-C0F0-41FC-8345-09477695FAE5}"/>
          </ac:picMkLst>
        </pc:picChg>
      </pc:sldChg>
      <pc:sldChg chg="addSp delSp modSp add mod ord delAnim modAnim">
        <pc:chgData name="George Adams" userId="d66181da58ebf9ab" providerId="LiveId" clId="{C75C878D-5A09-4F1A-BC54-28A9CC979780}" dt="2021-10-04T15:50:23.816" v="6807" actId="12"/>
        <pc:sldMkLst>
          <pc:docMk/>
          <pc:sldMk cId="67960628" sldId="280"/>
        </pc:sldMkLst>
        <pc:spChg chg="mod">
          <ac:chgData name="George Adams" userId="d66181da58ebf9ab" providerId="LiveId" clId="{C75C878D-5A09-4F1A-BC54-28A9CC979780}" dt="2021-10-03T18:34:43.482" v="3313" actId="20577"/>
          <ac:spMkLst>
            <pc:docMk/>
            <pc:sldMk cId="67960628" sldId="280"/>
            <ac:spMk id="2" creationId="{D1C65236-95FB-454E-AF12-62F959BCB588}"/>
          </ac:spMkLst>
        </pc:spChg>
        <pc:spChg chg="del">
          <ac:chgData name="George Adams" userId="d66181da58ebf9ab" providerId="LiveId" clId="{C75C878D-5A09-4F1A-BC54-28A9CC979780}" dt="2021-10-03T18:25:17.987" v="3071" actId="478"/>
          <ac:spMkLst>
            <pc:docMk/>
            <pc:sldMk cId="67960628" sldId="280"/>
            <ac:spMk id="4" creationId="{0791984D-E658-41C4-9D8C-DE01CFEF4075}"/>
          </ac:spMkLst>
        </pc:spChg>
        <pc:spChg chg="del">
          <ac:chgData name="George Adams" userId="d66181da58ebf9ab" providerId="LiveId" clId="{C75C878D-5A09-4F1A-BC54-28A9CC979780}" dt="2021-10-03T18:24:53.520" v="3068" actId="478"/>
          <ac:spMkLst>
            <pc:docMk/>
            <pc:sldMk cId="67960628" sldId="280"/>
            <ac:spMk id="8" creationId="{912F987D-88E4-43D2-985F-C9FD4E920149}"/>
          </ac:spMkLst>
        </pc:spChg>
        <pc:spChg chg="del">
          <ac:chgData name="George Adams" userId="d66181da58ebf9ab" providerId="LiveId" clId="{C75C878D-5A09-4F1A-BC54-28A9CC979780}" dt="2021-10-03T18:25:01.773" v="3069" actId="478"/>
          <ac:spMkLst>
            <pc:docMk/>
            <pc:sldMk cId="67960628" sldId="280"/>
            <ac:spMk id="9" creationId="{28742EFA-31D2-4C8E-A369-12481288C94A}"/>
          </ac:spMkLst>
        </pc:spChg>
        <pc:spChg chg="mod ord">
          <ac:chgData name="George Adams" userId="d66181da58ebf9ab" providerId="LiveId" clId="{C75C878D-5A09-4F1A-BC54-28A9CC979780}" dt="2021-10-03T19:21:02.417" v="4495" actId="167"/>
          <ac:spMkLst>
            <pc:docMk/>
            <pc:sldMk cId="67960628" sldId="280"/>
            <ac:spMk id="10" creationId="{A2A35939-A25A-43A0-8CB1-9CD40E44D113}"/>
          </ac:spMkLst>
        </pc:spChg>
        <pc:spChg chg="mod ord">
          <ac:chgData name="George Adams" userId="d66181da58ebf9ab" providerId="LiveId" clId="{C75C878D-5A09-4F1A-BC54-28A9CC979780}" dt="2021-10-04T15:50:18.029" v="6806" actId="167"/>
          <ac:spMkLst>
            <pc:docMk/>
            <pc:sldMk cId="67960628" sldId="280"/>
            <ac:spMk id="11" creationId="{F86036C8-78D0-48F9-B619-9ED239EA68B0}"/>
          </ac:spMkLst>
        </pc:spChg>
        <pc:spChg chg="add del mod">
          <ac:chgData name="George Adams" userId="d66181da58ebf9ab" providerId="LiveId" clId="{C75C878D-5A09-4F1A-BC54-28A9CC979780}" dt="2021-10-03T18:25:23.057" v="3072" actId="478"/>
          <ac:spMkLst>
            <pc:docMk/>
            <pc:sldMk cId="67960628" sldId="280"/>
            <ac:spMk id="13" creationId="{ED47FFE9-4365-4E6F-9DBF-947169CC7085}"/>
          </ac:spMkLst>
        </pc:spChg>
        <pc:spChg chg="add mod ord">
          <ac:chgData name="George Adams" userId="d66181da58ebf9ab" providerId="LiveId" clId="{C75C878D-5A09-4F1A-BC54-28A9CC979780}" dt="2021-10-03T19:16:21.191" v="4470" actId="167"/>
          <ac:spMkLst>
            <pc:docMk/>
            <pc:sldMk cId="67960628" sldId="280"/>
            <ac:spMk id="16" creationId="{8221ACE3-A58B-4EE0-BEEA-1CFF021C05F2}"/>
          </ac:spMkLst>
        </pc:spChg>
        <pc:spChg chg="add mod">
          <ac:chgData name="George Adams" userId="d66181da58ebf9ab" providerId="LiveId" clId="{C75C878D-5A09-4F1A-BC54-28A9CC979780}" dt="2021-10-03T19:11:41.434" v="4276" actId="1076"/>
          <ac:spMkLst>
            <pc:docMk/>
            <pc:sldMk cId="67960628" sldId="280"/>
            <ac:spMk id="17" creationId="{E18249EB-ABF9-4EE3-B01E-220E8361B1C8}"/>
          </ac:spMkLst>
        </pc:spChg>
        <pc:spChg chg="add mod">
          <ac:chgData name="George Adams" userId="d66181da58ebf9ab" providerId="LiveId" clId="{C75C878D-5A09-4F1A-BC54-28A9CC979780}" dt="2021-10-03T19:11:55.776" v="4280" actId="20577"/>
          <ac:spMkLst>
            <pc:docMk/>
            <pc:sldMk cId="67960628" sldId="280"/>
            <ac:spMk id="18" creationId="{3A620C0A-3259-434A-A5DB-7FB197D8B803}"/>
          </ac:spMkLst>
        </pc:spChg>
        <pc:spChg chg="add mod">
          <ac:chgData name="George Adams" userId="d66181da58ebf9ab" providerId="LiveId" clId="{C75C878D-5A09-4F1A-BC54-28A9CC979780}" dt="2021-10-03T19:12:40.708" v="4284" actId="20577"/>
          <ac:spMkLst>
            <pc:docMk/>
            <pc:sldMk cId="67960628" sldId="280"/>
            <ac:spMk id="19" creationId="{6F659C34-118E-4C02-9D22-D4BC5C0724C7}"/>
          </ac:spMkLst>
        </pc:spChg>
        <pc:spChg chg="add mod ord">
          <ac:chgData name="George Adams" userId="d66181da58ebf9ab" providerId="LiveId" clId="{C75C878D-5A09-4F1A-BC54-28A9CC979780}" dt="2021-10-04T13:49:50.192" v="5544" actId="20577"/>
          <ac:spMkLst>
            <pc:docMk/>
            <pc:sldMk cId="67960628" sldId="280"/>
            <ac:spMk id="20" creationId="{3E64FBB6-FA98-42A0-BCA5-A7A2D666F2B3}"/>
          </ac:spMkLst>
        </pc:spChg>
        <pc:spChg chg="add mod ord">
          <ac:chgData name="George Adams" userId="d66181da58ebf9ab" providerId="LiveId" clId="{C75C878D-5A09-4F1A-BC54-28A9CC979780}" dt="2021-10-04T15:50:23.816" v="6807" actId="12"/>
          <ac:spMkLst>
            <pc:docMk/>
            <pc:sldMk cId="67960628" sldId="280"/>
            <ac:spMk id="21" creationId="{18EB37D9-90CB-49DF-98C0-A18ED170EB12}"/>
          </ac:spMkLst>
        </pc:spChg>
        <pc:picChg chg="del">
          <ac:chgData name="George Adams" userId="d66181da58ebf9ab" providerId="LiveId" clId="{C75C878D-5A09-4F1A-BC54-28A9CC979780}" dt="2021-10-03T18:24:48.996" v="3067" actId="478"/>
          <ac:picMkLst>
            <pc:docMk/>
            <pc:sldMk cId="67960628" sldId="280"/>
            <ac:picMk id="5" creationId="{2989D408-8697-45D3-8544-D29B3F58C595}"/>
          </ac:picMkLst>
        </pc:picChg>
        <pc:picChg chg="ord">
          <ac:chgData name="George Adams" userId="d66181da58ebf9ab" providerId="LiveId" clId="{C75C878D-5A09-4F1A-BC54-28A9CC979780}" dt="2021-10-03T19:16:36.170" v="4472" actId="167"/>
          <ac:picMkLst>
            <pc:docMk/>
            <pc:sldMk cId="67960628" sldId="280"/>
            <ac:picMk id="6" creationId="{94D5F7B9-F389-45D7-88D9-A25845090B37}"/>
          </ac:picMkLst>
        </pc:picChg>
        <pc:picChg chg="add mod ord">
          <ac:chgData name="George Adams" userId="d66181da58ebf9ab" providerId="LiveId" clId="{C75C878D-5A09-4F1A-BC54-28A9CC979780}" dt="2021-10-03T19:18:42.787" v="4482" actId="167"/>
          <ac:picMkLst>
            <pc:docMk/>
            <pc:sldMk cId="67960628" sldId="280"/>
            <ac:picMk id="15" creationId="{667F7E65-7283-4C1E-839B-155BF4C214E0}"/>
          </ac:picMkLst>
        </pc:picChg>
      </pc:sldChg>
      <pc:sldChg chg="add del">
        <pc:chgData name="George Adams" userId="d66181da58ebf9ab" providerId="LiveId" clId="{C75C878D-5A09-4F1A-BC54-28A9CC979780}" dt="2021-10-03T19:42:17.378" v="5213" actId="2696"/>
        <pc:sldMkLst>
          <pc:docMk/>
          <pc:sldMk cId="327093973" sldId="281"/>
        </pc:sldMkLst>
      </pc:sldChg>
      <pc:sldChg chg="modSp add mod">
        <pc:chgData name="George Adams" userId="d66181da58ebf9ab" providerId="LiveId" clId="{C75C878D-5A09-4F1A-BC54-28A9CC979780}" dt="2021-10-04T15:15:03.633" v="6566" actId="27636"/>
        <pc:sldMkLst>
          <pc:docMk/>
          <pc:sldMk cId="522537871" sldId="281"/>
        </pc:sldMkLst>
        <pc:spChg chg="mod">
          <ac:chgData name="George Adams" userId="d66181da58ebf9ab" providerId="LiveId" clId="{C75C878D-5A09-4F1A-BC54-28A9CC979780}" dt="2021-10-04T13:47:21.708" v="5531" actId="207"/>
          <ac:spMkLst>
            <pc:docMk/>
            <pc:sldMk cId="522537871" sldId="281"/>
            <ac:spMk id="3" creationId="{1D739A4D-4E17-4A12-9726-54207118353A}"/>
          </ac:spMkLst>
        </pc:spChg>
        <pc:spChg chg="mod">
          <ac:chgData name="George Adams" userId="d66181da58ebf9ab" providerId="LiveId" clId="{C75C878D-5A09-4F1A-BC54-28A9CC979780}" dt="2021-10-04T15:15:03.633" v="6566" actId="27636"/>
          <ac:spMkLst>
            <pc:docMk/>
            <pc:sldMk cId="522537871" sldId="281"/>
            <ac:spMk id="4" creationId="{0791984D-E658-41C4-9D8C-DE01CFEF4075}"/>
          </ac:spMkLst>
        </pc:spChg>
      </pc:sldChg>
      <pc:sldChg chg="addSp modSp new mod">
        <pc:chgData name="George Adams" userId="d66181da58ebf9ab" providerId="LiveId" clId="{C75C878D-5A09-4F1A-BC54-28A9CC979780}" dt="2021-10-04T22:01:11.288" v="6879" actId="14734"/>
        <pc:sldMkLst>
          <pc:docMk/>
          <pc:sldMk cId="1443272066" sldId="282"/>
        </pc:sldMkLst>
        <pc:spChg chg="mod">
          <ac:chgData name="George Adams" userId="d66181da58ebf9ab" providerId="LiveId" clId="{C75C878D-5A09-4F1A-BC54-28A9CC979780}" dt="2021-10-04T14:33:35.925" v="6543" actId="113"/>
          <ac:spMkLst>
            <pc:docMk/>
            <pc:sldMk cId="1443272066" sldId="282"/>
            <ac:spMk id="2" creationId="{FB7322C5-1750-4A6F-9B1A-21A292C11983}"/>
          </ac:spMkLst>
        </pc:spChg>
        <pc:graphicFrameChg chg="add mod modGraphic">
          <ac:chgData name="George Adams" userId="d66181da58ebf9ab" providerId="LiveId" clId="{C75C878D-5A09-4F1A-BC54-28A9CC979780}" dt="2021-10-04T22:01:11.288" v="6879" actId="14734"/>
          <ac:graphicFrameMkLst>
            <pc:docMk/>
            <pc:sldMk cId="1443272066" sldId="282"/>
            <ac:graphicFrameMk id="4" creationId="{EF10DD8A-1018-4E70-BA43-C93D5389B7D9}"/>
          </ac:graphicFrameMkLst>
        </pc:graphicFrameChg>
      </pc:sldChg>
    </pc:docChg>
  </pc:docChgLst>
  <pc:docChgLst>
    <pc:chgData name="George Adams" userId="d66181da58ebf9ab" providerId="LiveId" clId="{79A0AB90-B2BE-4C76-A5CF-136F0FFD82CD}"/>
    <pc:docChg chg="undo custSel addSld delSld modSld">
      <pc:chgData name="George Adams" userId="d66181da58ebf9ab" providerId="LiveId" clId="{79A0AB90-B2BE-4C76-A5CF-136F0FFD82CD}" dt="2021-10-12T14:47:58.886" v="1109" actId="1076"/>
      <pc:docMkLst>
        <pc:docMk/>
      </pc:docMkLst>
      <pc:sldChg chg="addSp delSp modSp mod">
        <pc:chgData name="George Adams" userId="d66181da58ebf9ab" providerId="LiveId" clId="{79A0AB90-B2BE-4C76-A5CF-136F0FFD82CD}" dt="2021-10-11T13:59:45.391" v="711" actId="14100"/>
        <pc:sldMkLst>
          <pc:docMk/>
          <pc:sldMk cId="1708299748" sldId="256"/>
        </pc:sldMkLst>
        <pc:spChg chg="mod">
          <ac:chgData name="George Adams" userId="d66181da58ebf9ab" providerId="LiveId" clId="{79A0AB90-B2BE-4C76-A5CF-136F0FFD82CD}" dt="2021-10-10T17:38:35.448" v="275" actId="1076"/>
          <ac:spMkLst>
            <pc:docMk/>
            <pc:sldMk cId="1708299748" sldId="256"/>
            <ac:spMk id="2" creationId="{03BF135D-E95C-42FF-A571-4C9950C30588}"/>
          </ac:spMkLst>
        </pc:spChg>
        <pc:spChg chg="mod">
          <ac:chgData name="George Adams" userId="d66181da58ebf9ab" providerId="LiveId" clId="{79A0AB90-B2BE-4C76-A5CF-136F0FFD82CD}" dt="2021-10-10T17:38:41.933" v="276" actId="1076"/>
          <ac:spMkLst>
            <pc:docMk/>
            <pc:sldMk cId="1708299748" sldId="256"/>
            <ac:spMk id="3" creationId="{F9D47B57-80F9-4C6F-9C1E-F720ADC6FED6}"/>
          </ac:spMkLst>
        </pc:spChg>
        <pc:spChg chg="mod">
          <ac:chgData name="George Adams" userId="d66181da58ebf9ab" providerId="LiveId" clId="{79A0AB90-B2BE-4C76-A5CF-136F0FFD82CD}" dt="2021-10-10T17:38:59.885" v="278" actId="1076"/>
          <ac:spMkLst>
            <pc:docMk/>
            <pc:sldMk cId="1708299748" sldId="256"/>
            <ac:spMk id="4" creationId="{0E5F86EC-883C-46E5-BDE8-CB598200A7E6}"/>
          </ac:spMkLst>
        </pc:spChg>
        <pc:spChg chg="mod">
          <ac:chgData name="George Adams" userId="d66181da58ebf9ab" providerId="LiveId" clId="{79A0AB90-B2BE-4C76-A5CF-136F0FFD82CD}" dt="2021-10-11T13:59:00.790" v="694" actId="1076"/>
          <ac:spMkLst>
            <pc:docMk/>
            <pc:sldMk cId="1708299748" sldId="256"/>
            <ac:spMk id="5" creationId="{C7EE05E7-CCAB-4D5F-9921-7E69FA2F2EC0}"/>
          </ac:spMkLst>
        </pc:spChg>
        <pc:spChg chg="add mod">
          <ac:chgData name="George Adams" userId="d66181da58ebf9ab" providerId="LiveId" clId="{79A0AB90-B2BE-4C76-A5CF-136F0FFD82CD}" dt="2021-10-10T17:38:04.270" v="273" actId="207"/>
          <ac:spMkLst>
            <pc:docMk/>
            <pc:sldMk cId="1708299748" sldId="256"/>
            <ac:spMk id="11" creationId="{9B54ADD8-2697-413B-97BD-FF0517D79BDF}"/>
          </ac:spMkLst>
        </pc:spChg>
        <pc:spChg chg="add mod">
          <ac:chgData name="George Adams" userId="d66181da58ebf9ab" providerId="LiveId" clId="{79A0AB90-B2BE-4C76-A5CF-136F0FFD82CD}" dt="2021-10-11T13:59:45.391" v="711" actId="14100"/>
          <ac:spMkLst>
            <pc:docMk/>
            <pc:sldMk cId="1708299748" sldId="256"/>
            <ac:spMk id="14" creationId="{E4E16DC2-4897-4B84-A1C3-2A69F929279B}"/>
          </ac:spMkLst>
        </pc:spChg>
        <pc:spChg chg="add mod">
          <ac:chgData name="George Adams" userId="d66181da58ebf9ab" providerId="LiveId" clId="{79A0AB90-B2BE-4C76-A5CF-136F0FFD82CD}" dt="2021-10-11T13:59:06.642" v="695" actId="1076"/>
          <ac:spMkLst>
            <pc:docMk/>
            <pc:sldMk cId="1708299748" sldId="256"/>
            <ac:spMk id="15" creationId="{5B0BC7F3-0804-4405-9F38-EF8A0AEE2AFF}"/>
          </ac:spMkLst>
        </pc:spChg>
        <pc:picChg chg="del mod">
          <ac:chgData name="George Adams" userId="d66181da58ebf9ab" providerId="LiveId" clId="{79A0AB90-B2BE-4C76-A5CF-136F0FFD82CD}" dt="2021-10-10T17:38:27.616" v="274" actId="478"/>
          <ac:picMkLst>
            <pc:docMk/>
            <pc:sldMk cId="1708299748" sldId="256"/>
            <ac:picMk id="6" creationId="{055FA7C1-B742-4266-888D-18C6615DC0B5}"/>
          </ac:picMkLst>
        </pc:picChg>
        <pc:picChg chg="add mod">
          <ac:chgData name="George Adams" userId="d66181da58ebf9ab" providerId="LiveId" clId="{79A0AB90-B2BE-4C76-A5CF-136F0FFD82CD}" dt="2021-10-10T17:41:26.230" v="286" actId="14100"/>
          <ac:picMkLst>
            <pc:docMk/>
            <pc:sldMk cId="1708299748" sldId="256"/>
            <ac:picMk id="8" creationId="{84B780DB-FC92-4B6E-B093-9179BD053415}"/>
          </ac:picMkLst>
        </pc:picChg>
        <pc:picChg chg="add mod">
          <ac:chgData name="George Adams" userId="d66181da58ebf9ab" providerId="LiveId" clId="{79A0AB90-B2BE-4C76-A5CF-136F0FFD82CD}" dt="2021-10-10T17:41:28.728" v="287" actId="1076"/>
          <ac:picMkLst>
            <pc:docMk/>
            <pc:sldMk cId="1708299748" sldId="256"/>
            <ac:picMk id="10" creationId="{EAC80CF0-C0DE-45F4-960E-6684636E2F89}"/>
          </ac:picMkLst>
        </pc:picChg>
        <pc:picChg chg="add del">
          <ac:chgData name="George Adams" userId="d66181da58ebf9ab" providerId="LiveId" clId="{79A0AB90-B2BE-4C76-A5CF-136F0FFD82CD}" dt="2021-10-10T17:41:44.357" v="289" actId="22"/>
          <ac:picMkLst>
            <pc:docMk/>
            <pc:sldMk cId="1708299748" sldId="256"/>
            <ac:picMk id="13" creationId="{BD570FC4-A852-4B0A-8349-CA1FD64EB91B}"/>
          </ac:picMkLst>
        </pc:picChg>
      </pc:sldChg>
      <pc:sldChg chg="addSp delSp modSp mod modAnim">
        <pc:chgData name="George Adams" userId="d66181da58ebf9ab" providerId="LiveId" clId="{79A0AB90-B2BE-4C76-A5CF-136F0FFD82CD}" dt="2021-10-10T19:04:38.185" v="654" actId="207"/>
        <pc:sldMkLst>
          <pc:docMk/>
          <pc:sldMk cId="2129377952" sldId="259"/>
        </pc:sldMkLst>
        <pc:spChg chg="mod">
          <ac:chgData name="George Adams" userId="d66181da58ebf9ab" providerId="LiveId" clId="{79A0AB90-B2BE-4C76-A5CF-136F0FFD82CD}" dt="2021-10-10T19:03:46.983" v="648" actId="113"/>
          <ac:spMkLst>
            <pc:docMk/>
            <pc:sldMk cId="2129377952" sldId="259"/>
            <ac:spMk id="3" creationId="{E886A7AA-04F3-494F-BE2E-4A46BD5F4792}"/>
          </ac:spMkLst>
        </pc:spChg>
        <pc:spChg chg="mod">
          <ac:chgData name="George Adams" userId="d66181da58ebf9ab" providerId="LiveId" clId="{79A0AB90-B2BE-4C76-A5CF-136F0FFD82CD}" dt="2021-10-10T19:03:38.429" v="644" actId="207"/>
          <ac:spMkLst>
            <pc:docMk/>
            <pc:sldMk cId="2129377952" sldId="259"/>
            <ac:spMk id="31" creationId="{8512964B-488F-4F2A-86C5-39B80DC44BAD}"/>
          </ac:spMkLst>
        </pc:spChg>
        <pc:spChg chg="mod">
          <ac:chgData name="George Adams" userId="d66181da58ebf9ab" providerId="LiveId" clId="{79A0AB90-B2BE-4C76-A5CF-136F0FFD82CD}" dt="2021-10-10T19:04:12.896" v="653" actId="113"/>
          <ac:spMkLst>
            <pc:docMk/>
            <pc:sldMk cId="2129377952" sldId="259"/>
            <ac:spMk id="32" creationId="{9DC713B8-DFA8-429C-807A-01FBD2B0D439}"/>
          </ac:spMkLst>
        </pc:spChg>
        <pc:spChg chg="mod">
          <ac:chgData name="George Adams" userId="d66181da58ebf9ab" providerId="LiveId" clId="{79A0AB90-B2BE-4C76-A5CF-136F0FFD82CD}" dt="2021-10-10T19:03:30.054" v="640" actId="113"/>
          <ac:spMkLst>
            <pc:docMk/>
            <pc:sldMk cId="2129377952" sldId="259"/>
            <ac:spMk id="33" creationId="{F23DA8F5-2DE8-484C-8076-6ED834800C48}"/>
          </ac:spMkLst>
        </pc:spChg>
        <pc:spChg chg="mod">
          <ac:chgData name="George Adams" userId="d66181da58ebf9ab" providerId="LiveId" clId="{79A0AB90-B2BE-4C76-A5CF-136F0FFD82CD}" dt="2021-10-10T19:01:16.407" v="617" actId="113"/>
          <ac:spMkLst>
            <pc:docMk/>
            <pc:sldMk cId="2129377952" sldId="259"/>
            <ac:spMk id="34" creationId="{6E651FB5-B463-444D-8E89-B8EBE5AECDDA}"/>
          </ac:spMkLst>
        </pc:spChg>
        <pc:spChg chg="mod">
          <ac:chgData name="George Adams" userId="d66181da58ebf9ab" providerId="LiveId" clId="{79A0AB90-B2BE-4C76-A5CF-136F0FFD82CD}" dt="2021-10-10T19:01:40.870" v="623" actId="113"/>
          <ac:spMkLst>
            <pc:docMk/>
            <pc:sldMk cId="2129377952" sldId="259"/>
            <ac:spMk id="35" creationId="{5226F915-C577-4434-86E1-9590A32405F8}"/>
          </ac:spMkLst>
        </pc:spChg>
        <pc:spChg chg="mod">
          <ac:chgData name="George Adams" userId="d66181da58ebf9ab" providerId="LiveId" clId="{79A0AB90-B2BE-4C76-A5CF-136F0FFD82CD}" dt="2021-10-10T19:01:23.220" v="619" actId="113"/>
          <ac:spMkLst>
            <pc:docMk/>
            <pc:sldMk cId="2129377952" sldId="259"/>
            <ac:spMk id="36" creationId="{6CBBC71B-231D-4FFF-A810-BDE2F4FEECCE}"/>
          </ac:spMkLst>
        </pc:spChg>
        <pc:spChg chg="mod">
          <ac:chgData name="George Adams" userId="d66181da58ebf9ab" providerId="LiveId" clId="{79A0AB90-B2BE-4C76-A5CF-136F0FFD82CD}" dt="2021-10-10T19:03:20.123" v="637" actId="207"/>
          <ac:spMkLst>
            <pc:docMk/>
            <pc:sldMk cId="2129377952" sldId="259"/>
            <ac:spMk id="37" creationId="{B46D17A1-1E1C-4475-A305-8671124DD89B}"/>
          </ac:spMkLst>
        </pc:spChg>
        <pc:spChg chg="mod topLvl">
          <ac:chgData name="George Adams" userId="d66181da58ebf9ab" providerId="LiveId" clId="{79A0AB90-B2BE-4C76-A5CF-136F0FFD82CD}" dt="2021-10-06T14:36:21.655" v="44" actId="164"/>
          <ac:spMkLst>
            <pc:docMk/>
            <pc:sldMk cId="2129377952" sldId="259"/>
            <ac:spMk id="45" creationId="{CBCAEAF9-FADF-4D40-8D85-6A58D4DD208D}"/>
          </ac:spMkLst>
        </pc:spChg>
        <pc:spChg chg="mod">
          <ac:chgData name="George Adams" userId="d66181da58ebf9ab" providerId="LiveId" clId="{79A0AB90-B2BE-4C76-A5CF-136F0FFD82CD}" dt="2021-10-10T19:04:38.185" v="654" actId="207"/>
          <ac:spMkLst>
            <pc:docMk/>
            <pc:sldMk cId="2129377952" sldId="259"/>
            <ac:spMk id="69" creationId="{21AA59FF-208F-4F60-B086-E9815B39E983}"/>
          </ac:spMkLst>
        </pc:spChg>
        <pc:spChg chg="mod ord topLvl">
          <ac:chgData name="George Adams" userId="d66181da58ebf9ab" providerId="LiveId" clId="{79A0AB90-B2BE-4C76-A5CF-136F0FFD82CD}" dt="2021-10-06T14:35:10.637" v="30" actId="164"/>
          <ac:spMkLst>
            <pc:docMk/>
            <pc:sldMk cId="2129377952" sldId="259"/>
            <ac:spMk id="80" creationId="{CEFEA9FE-4086-4949-845B-C8B6A1D60E85}"/>
          </ac:spMkLst>
        </pc:spChg>
        <pc:grpChg chg="add mod ord">
          <ac:chgData name="George Adams" userId="d66181da58ebf9ab" providerId="LiveId" clId="{79A0AB90-B2BE-4C76-A5CF-136F0FFD82CD}" dt="2021-10-06T14:36:39.962" v="46" actId="167"/>
          <ac:grpSpMkLst>
            <pc:docMk/>
            <pc:sldMk cId="2129377952" sldId="259"/>
            <ac:grpSpMk id="7" creationId="{456292A4-35CF-488E-BAA5-C758A533D005}"/>
          </ac:grpSpMkLst>
        </pc:grpChg>
        <pc:grpChg chg="add mod ord">
          <ac:chgData name="George Adams" userId="d66181da58ebf9ab" providerId="LiveId" clId="{79A0AB90-B2BE-4C76-A5CF-136F0FFD82CD}" dt="2021-10-06T14:36:48.613" v="47" actId="167"/>
          <ac:grpSpMkLst>
            <pc:docMk/>
            <pc:sldMk cId="2129377952" sldId="259"/>
            <ac:grpSpMk id="10" creationId="{FDF5F138-DC84-4319-84A3-C5FC3D53CC1A}"/>
          </ac:grpSpMkLst>
        </pc:grpChg>
        <pc:grpChg chg="del">
          <ac:chgData name="George Adams" userId="d66181da58ebf9ab" providerId="LiveId" clId="{79A0AB90-B2BE-4C76-A5CF-136F0FFD82CD}" dt="2021-10-06T14:35:20.554" v="32" actId="165"/>
          <ac:grpSpMkLst>
            <pc:docMk/>
            <pc:sldMk cId="2129377952" sldId="259"/>
            <ac:grpSpMk id="85" creationId="{63883D0F-CA7A-430F-8AE2-455B63566648}"/>
          </ac:grpSpMkLst>
        </pc:grpChg>
        <pc:grpChg chg="del">
          <ac:chgData name="George Adams" userId="d66181da58ebf9ab" providerId="LiveId" clId="{79A0AB90-B2BE-4C76-A5CF-136F0FFD82CD}" dt="2021-10-06T14:34:01.200" v="18" actId="165"/>
          <ac:grpSpMkLst>
            <pc:docMk/>
            <pc:sldMk cId="2129377952" sldId="259"/>
            <ac:grpSpMk id="86" creationId="{06E55FE3-21B8-4167-B123-EF8172E828AB}"/>
          </ac:grpSpMkLst>
        </pc:grpChg>
        <pc:picChg chg="add mod">
          <ac:chgData name="George Adams" userId="d66181da58ebf9ab" providerId="LiveId" clId="{79A0AB90-B2BE-4C76-A5CF-136F0FFD82CD}" dt="2021-10-06T14:35:10.637" v="30" actId="164"/>
          <ac:picMkLst>
            <pc:docMk/>
            <pc:sldMk cId="2129377952" sldId="259"/>
            <ac:picMk id="6" creationId="{43F3FC50-95CC-4F02-91D3-08D683DE0F25}"/>
          </ac:picMkLst>
        </pc:picChg>
        <pc:picChg chg="add mod">
          <ac:chgData name="George Adams" userId="d66181da58ebf9ab" providerId="LiveId" clId="{79A0AB90-B2BE-4C76-A5CF-136F0FFD82CD}" dt="2021-10-06T14:36:21.655" v="44" actId="164"/>
          <ac:picMkLst>
            <pc:docMk/>
            <pc:sldMk cId="2129377952" sldId="259"/>
            <ac:picMk id="9" creationId="{8538A767-4DD5-43DC-ABA1-EE9045EA8AC7}"/>
          </ac:picMkLst>
        </pc:picChg>
        <pc:picChg chg="mod ord">
          <ac:chgData name="George Adams" userId="d66181da58ebf9ab" providerId="LiveId" clId="{79A0AB90-B2BE-4C76-A5CF-136F0FFD82CD}" dt="2021-10-06T14:06:53.182" v="8" actId="167"/>
          <ac:picMkLst>
            <pc:docMk/>
            <pc:sldMk cId="2129377952" sldId="259"/>
            <ac:picMk id="52" creationId="{47EA737B-B85E-4DD8-9B0F-523C213D03FD}"/>
          </ac:picMkLst>
        </pc:picChg>
        <pc:picChg chg="ord">
          <ac:chgData name="George Adams" userId="d66181da58ebf9ab" providerId="LiveId" clId="{79A0AB90-B2BE-4C76-A5CF-136F0FFD82CD}" dt="2021-10-10T19:02:23.349" v="627" actId="167"/>
          <ac:picMkLst>
            <pc:docMk/>
            <pc:sldMk cId="2129377952" sldId="259"/>
            <ac:picMk id="72" creationId="{A0F5E48B-06AB-4EC1-B0B8-49E94C980550}"/>
          </ac:picMkLst>
        </pc:picChg>
        <pc:picChg chg="mod ord">
          <ac:chgData name="George Adams" userId="d66181da58ebf9ab" providerId="LiveId" clId="{79A0AB90-B2BE-4C76-A5CF-136F0FFD82CD}" dt="2021-10-06T14:06:32.545" v="6" actId="167"/>
          <ac:picMkLst>
            <pc:docMk/>
            <pc:sldMk cId="2129377952" sldId="259"/>
            <ac:picMk id="73" creationId="{667E9725-489A-43A0-AF70-EA7EB8C3082B}"/>
          </ac:picMkLst>
        </pc:picChg>
        <pc:picChg chg="del mod topLvl">
          <ac:chgData name="George Adams" userId="d66181da58ebf9ab" providerId="LiveId" clId="{79A0AB90-B2BE-4C76-A5CF-136F0FFD82CD}" dt="2021-10-06T14:34:11.241" v="20" actId="478"/>
          <ac:picMkLst>
            <pc:docMk/>
            <pc:sldMk cId="2129377952" sldId="259"/>
            <ac:picMk id="82" creationId="{24F2CD9A-AC3C-4324-9375-59D740527C45}"/>
          </ac:picMkLst>
        </pc:picChg>
        <pc:picChg chg="del mod topLvl">
          <ac:chgData name="George Adams" userId="d66181da58ebf9ab" providerId="LiveId" clId="{79A0AB90-B2BE-4C76-A5CF-136F0FFD82CD}" dt="2021-10-06T14:35:28.734" v="34" actId="478"/>
          <ac:picMkLst>
            <pc:docMk/>
            <pc:sldMk cId="2129377952" sldId="259"/>
            <ac:picMk id="84" creationId="{27AA6FF9-68E6-40BB-8DF6-801695B17791}"/>
          </ac:picMkLst>
        </pc:picChg>
      </pc:sldChg>
      <pc:sldChg chg="addSp modSp mod modAnim">
        <pc:chgData name="George Adams" userId="d66181da58ebf9ab" providerId="LiveId" clId="{79A0AB90-B2BE-4C76-A5CF-136F0FFD82CD}" dt="2021-10-12T14:47:58.886" v="1109" actId="1076"/>
        <pc:sldMkLst>
          <pc:docMk/>
          <pc:sldMk cId="1017413441" sldId="260"/>
        </pc:sldMkLst>
        <pc:spChg chg="mod">
          <ac:chgData name="George Adams" userId="d66181da58ebf9ab" providerId="LiveId" clId="{79A0AB90-B2BE-4C76-A5CF-136F0FFD82CD}" dt="2021-10-10T18:05:13.514" v="439" actId="20577"/>
          <ac:spMkLst>
            <pc:docMk/>
            <pc:sldMk cId="1017413441" sldId="260"/>
            <ac:spMk id="4" creationId="{0791984D-E658-41C4-9D8C-DE01CFEF4075}"/>
          </ac:spMkLst>
        </pc:spChg>
        <pc:spChg chg="mod">
          <ac:chgData name="George Adams" userId="d66181da58ebf9ab" providerId="LiveId" clId="{79A0AB90-B2BE-4C76-A5CF-136F0FFD82CD}" dt="2021-10-12T14:47:58.886" v="1109" actId="1076"/>
          <ac:spMkLst>
            <pc:docMk/>
            <pc:sldMk cId="1017413441" sldId="260"/>
            <ac:spMk id="8" creationId="{912F987D-88E4-43D2-985F-C9FD4E920149}"/>
          </ac:spMkLst>
        </pc:spChg>
        <pc:spChg chg="add mod">
          <ac:chgData name="George Adams" userId="d66181da58ebf9ab" providerId="LiveId" clId="{79A0AB90-B2BE-4C76-A5CF-136F0FFD82CD}" dt="2021-10-10T18:03:36.787" v="401" actId="1076"/>
          <ac:spMkLst>
            <pc:docMk/>
            <pc:sldMk cId="1017413441" sldId="260"/>
            <ac:spMk id="9" creationId="{384293C7-16F2-41BC-BC58-B5ED70B10793}"/>
          </ac:spMkLst>
        </pc:spChg>
        <pc:spChg chg="add mod">
          <ac:chgData name="George Adams" userId="d66181da58ebf9ab" providerId="LiveId" clId="{79A0AB90-B2BE-4C76-A5CF-136F0FFD82CD}" dt="2021-10-10T18:04:20.556" v="405" actId="1076"/>
          <ac:spMkLst>
            <pc:docMk/>
            <pc:sldMk cId="1017413441" sldId="260"/>
            <ac:spMk id="10" creationId="{0C24AE42-4CCD-4987-9267-E4CAED0CA935}"/>
          </ac:spMkLst>
        </pc:spChg>
        <pc:spChg chg="add mod">
          <ac:chgData name="George Adams" userId="d66181da58ebf9ab" providerId="LiveId" clId="{79A0AB90-B2BE-4C76-A5CF-136F0FFD82CD}" dt="2021-10-10T18:04:38.800" v="407" actId="1076"/>
          <ac:spMkLst>
            <pc:docMk/>
            <pc:sldMk cId="1017413441" sldId="260"/>
            <ac:spMk id="11" creationId="{496057F1-D35C-4FE7-998F-A9D3B61FCC26}"/>
          </ac:spMkLst>
        </pc:spChg>
        <pc:spChg chg="mod">
          <ac:chgData name="George Adams" userId="d66181da58ebf9ab" providerId="LiveId" clId="{79A0AB90-B2BE-4C76-A5CF-136F0FFD82CD}" dt="2021-10-10T18:03:14.173" v="335" actId="1076"/>
          <ac:spMkLst>
            <pc:docMk/>
            <pc:sldMk cId="1017413441" sldId="260"/>
            <ac:spMk id="12" creationId="{A9EF3415-5AE1-421A-B89B-A9E90DF996FA}"/>
          </ac:spMkLst>
        </pc:spChg>
        <pc:cxnChg chg="add mod">
          <ac:chgData name="George Adams" userId="d66181da58ebf9ab" providerId="LiveId" clId="{79A0AB90-B2BE-4C76-A5CF-136F0FFD82CD}" dt="2021-10-10T18:06:57.456" v="454" actId="14100"/>
          <ac:cxnSpMkLst>
            <pc:docMk/>
            <pc:sldMk cId="1017413441" sldId="260"/>
            <ac:cxnSpMk id="13" creationId="{8A170984-FDEC-4743-A8F8-F7A8F5F89777}"/>
          </ac:cxnSpMkLst>
        </pc:cxnChg>
      </pc:sldChg>
      <pc:sldChg chg="modSp mod">
        <pc:chgData name="George Adams" userId="d66181da58ebf9ab" providerId="LiveId" clId="{79A0AB90-B2BE-4C76-A5CF-136F0FFD82CD}" dt="2021-10-12T14:44:01.792" v="1079" actId="1076"/>
        <pc:sldMkLst>
          <pc:docMk/>
          <pc:sldMk cId="2660314293" sldId="261"/>
        </pc:sldMkLst>
        <pc:spChg chg="mod">
          <ac:chgData name="George Adams" userId="d66181da58ebf9ab" providerId="LiveId" clId="{79A0AB90-B2BE-4C76-A5CF-136F0FFD82CD}" dt="2021-10-12T14:44:01.792" v="1079" actId="1076"/>
          <ac:spMkLst>
            <pc:docMk/>
            <pc:sldMk cId="2660314293" sldId="261"/>
            <ac:spMk id="3" creationId="{08DC3699-80C2-4838-BB9B-F624C6A832E6}"/>
          </ac:spMkLst>
        </pc:spChg>
      </pc:sldChg>
      <pc:sldChg chg="addSp delSp modSp mod">
        <pc:chgData name="George Adams" userId="d66181da58ebf9ab" providerId="LiveId" clId="{79A0AB90-B2BE-4C76-A5CF-136F0FFD82CD}" dt="2021-10-06T14:08:21.930" v="16" actId="1076"/>
        <pc:sldMkLst>
          <pc:docMk/>
          <pc:sldMk cId="2074657674" sldId="262"/>
        </pc:sldMkLst>
        <pc:picChg chg="add mod">
          <ac:chgData name="George Adams" userId="d66181da58ebf9ab" providerId="LiveId" clId="{79A0AB90-B2BE-4C76-A5CF-136F0FFD82CD}" dt="2021-10-06T14:08:21.930" v="16" actId="1076"/>
          <ac:picMkLst>
            <pc:docMk/>
            <pc:sldMk cId="2074657674" sldId="262"/>
            <ac:picMk id="6" creationId="{A44E34FD-06FD-4A8D-B0CF-423B6D20B381}"/>
          </ac:picMkLst>
        </pc:picChg>
        <pc:picChg chg="del">
          <ac:chgData name="George Adams" userId="d66181da58ebf9ab" providerId="LiveId" clId="{79A0AB90-B2BE-4C76-A5CF-136F0FFD82CD}" dt="2021-10-06T14:07:34.083" v="10" actId="478"/>
          <ac:picMkLst>
            <pc:docMk/>
            <pc:sldMk cId="2074657674" sldId="262"/>
            <ac:picMk id="9" creationId="{3832FC6A-0714-47E3-BD89-5A38C80DD096}"/>
          </ac:picMkLst>
        </pc:picChg>
      </pc:sldChg>
      <pc:sldChg chg="addSp delSp modSp mod">
        <pc:chgData name="George Adams" userId="d66181da58ebf9ab" providerId="LiveId" clId="{79A0AB90-B2BE-4C76-A5CF-136F0FFD82CD}" dt="2021-10-06T14:38:47.479" v="64" actId="166"/>
        <pc:sldMkLst>
          <pc:docMk/>
          <pc:sldMk cId="3823255415" sldId="266"/>
        </pc:sldMkLst>
        <pc:spChg chg="ord">
          <ac:chgData name="George Adams" userId="d66181da58ebf9ab" providerId="LiveId" clId="{79A0AB90-B2BE-4C76-A5CF-136F0FFD82CD}" dt="2021-10-06T14:38:47.479" v="64" actId="166"/>
          <ac:spMkLst>
            <pc:docMk/>
            <pc:sldMk cId="3823255415" sldId="266"/>
            <ac:spMk id="187" creationId="{2B3BE5A2-BDE1-4419-AAE1-7520859DA09B}"/>
          </ac:spMkLst>
        </pc:spChg>
        <pc:picChg chg="del">
          <ac:chgData name="George Adams" userId="d66181da58ebf9ab" providerId="LiveId" clId="{79A0AB90-B2BE-4C76-A5CF-136F0FFD82CD}" dt="2021-10-06T14:38:28.178" v="62" actId="478"/>
          <ac:picMkLst>
            <pc:docMk/>
            <pc:sldMk cId="3823255415" sldId="266"/>
            <ac:picMk id="27" creationId="{F0BEBFB7-F3B9-4B8F-B608-46018EE28F72}"/>
          </ac:picMkLst>
        </pc:picChg>
        <pc:picChg chg="add mod">
          <ac:chgData name="George Adams" userId="d66181da58ebf9ab" providerId="LiveId" clId="{79A0AB90-B2BE-4C76-A5CF-136F0FFD82CD}" dt="2021-10-06T14:38:41.152" v="63"/>
          <ac:picMkLst>
            <pc:docMk/>
            <pc:sldMk cId="3823255415" sldId="266"/>
            <ac:picMk id="167" creationId="{1C4F8D43-E816-4947-ABB9-EF5B500D15D1}"/>
          </ac:picMkLst>
        </pc:picChg>
      </pc:sldChg>
      <pc:sldChg chg="modSp mod">
        <pc:chgData name="George Adams" userId="d66181da58ebf9ab" providerId="LiveId" clId="{79A0AB90-B2BE-4C76-A5CF-136F0FFD82CD}" dt="2021-10-10T19:00:46.896" v="615" actId="207"/>
        <pc:sldMkLst>
          <pc:docMk/>
          <pc:sldMk cId="3561180701" sldId="270"/>
        </pc:sldMkLst>
        <pc:spChg chg="mod">
          <ac:chgData name="George Adams" userId="d66181da58ebf9ab" providerId="LiveId" clId="{79A0AB90-B2BE-4C76-A5CF-136F0FFD82CD}" dt="2021-10-10T19:00:36.024" v="614" actId="207"/>
          <ac:spMkLst>
            <pc:docMk/>
            <pc:sldMk cId="3561180701" sldId="270"/>
            <ac:spMk id="3" creationId="{73E6332E-FC82-4830-B6FA-233546969370}"/>
          </ac:spMkLst>
        </pc:spChg>
        <pc:spChg chg="mod">
          <ac:chgData name="George Adams" userId="d66181da58ebf9ab" providerId="LiveId" clId="{79A0AB90-B2BE-4C76-A5CF-136F0FFD82CD}" dt="2021-10-10T19:00:46.896" v="615" actId="207"/>
          <ac:spMkLst>
            <pc:docMk/>
            <pc:sldMk cId="3561180701" sldId="270"/>
            <ac:spMk id="79" creationId="{5115BA12-B3E9-4F66-95FF-07A4F3125442}"/>
          </ac:spMkLst>
        </pc:spChg>
        <pc:picChg chg="mod">
          <ac:chgData name="George Adams" userId="d66181da58ebf9ab" providerId="LiveId" clId="{79A0AB90-B2BE-4C76-A5CF-136F0FFD82CD}" dt="2021-10-06T14:08:46.374" v="17" actId="14826"/>
          <ac:picMkLst>
            <pc:docMk/>
            <pc:sldMk cId="3561180701" sldId="270"/>
            <ac:picMk id="95" creationId="{9EC58288-7FF8-4E82-B228-FACCDCE67E39}"/>
          </ac:picMkLst>
        </pc:picChg>
      </pc:sldChg>
      <pc:sldChg chg="modSp mod">
        <pc:chgData name="George Adams" userId="d66181da58ebf9ab" providerId="LiveId" clId="{79A0AB90-B2BE-4C76-A5CF-136F0FFD82CD}" dt="2021-10-10T19:07:58.769" v="656" actId="403"/>
        <pc:sldMkLst>
          <pc:docMk/>
          <pc:sldMk cId="701393848" sldId="272"/>
        </pc:sldMkLst>
        <pc:spChg chg="mod">
          <ac:chgData name="George Adams" userId="d66181da58ebf9ab" providerId="LiveId" clId="{79A0AB90-B2BE-4C76-A5CF-136F0FFD82CD}" dt="2021-10-10T19:07:58.769" v="656" actId="403"/>
          <ac:spMkLst>
            <pc:docMk/>
            <pc:sldMk cId="701393848" sldId="272"/>
            <ac:spMk id="89" creationId="{5393F0B8-0AB5-4294-A956-0AC551148F42}"/>
          </ac:spMkLst>
        </pc:spChg>
      </pc:sldChg>
      <pc:sldChg chg="modSp mod">
        <pc:chgData name="George Adams" userId="d66181da58ebf9ab" providerId="LiveId" clId="{79A0AB90-B2BE-4C76-A5CF-136F0FFD82CD}" dt="2021-10-11T14:07:45.799" v="715" actId="1076"/>
        <pc:sldMkLst>
          <pc:docMk/>
          <pc:sldMk cId="3665562310" sldId="274"/>
        </pc:sldMkLst>
        <pc:spChg chg="mod">
          <ac:chgData name="George Adams" userId="d66181da58ebf9ab" providerId="LiveId" clId="{79A0AB90-B2BE-4C76-A5CF-136F0FFD82CD}" dt="2021-10-11T14:07:45.799" v="715" actId="1076"/>
          <ac:spMkLst>
            <pc:docMk/>
            <pc:sldMk cId="3665562310" sldId="274"/>
            <ac:spMk id="3" creationId="{F1DB8F7D-10BE-4164-A980-55B2E0B40F63}"/>
          </ac:spMkLst>
        </pc:spChg>
      </pc:sldChg>
      <pc:sldChg chg="modSp mod">
        <pc:chgData name="George Adams" userId="d66181da58ebf9ab" providerId="LiveId" clId="{79A0AB90-B2BE-4C76-A5CF-136F0FFD82CD}" dt="2021-10-10T18:05:41.801" v="443" actId="1076"/>
        <pc:sldMkLst>
          <pc:docMk/>
          <pc:sldMk cId="3075649656" sldId="277"/>
        </pc:sldMkLst>
        <pc:spChg chg="mod">
          <ac:chgData name="George Adams" userId="d66181da58ebf9ab" providerId="LiveId" clId="{79A0AB90-B2BE-4C76-A5CF-136F0FFD82CD}" dt="2021-10-10T18:05:41.801" v="443" actId="1076"/>
          <ac:spMkLst>
            <pc:docMk/>
            <pc:sldMk cId="3075649656" sldId="277"/>
            <ac:spMk id="30" creationId="{093BF732-88E5-4FF1-9E1F-869FD21A8620}"/>
          </ac:spMkLst>
        </pc:spChg>
      </pc:sldChg>
      <pc:sldChg chg="addSp delSp modSp mod modAnim">
        <pc:chgData name="George Adams" userId="d66181da58ebf9ab" providerId="LiveId" clId="{79A0AB90-B2BE-4C76-A5CF-136F0FFD82CD}" dt="2021-10-10T18:59:53.013" v="613"/>
        <pc:sldMkLst>
          <pc:docMk/>
          <pc:sldMk cId="1771362659" sldId="278"/>
        </pc:sldMkLst>
        <pc:spChg chg="add del mod ord topLvl">
          <ac:chgData name="George Adams" userId="d66181da58ebf9ab" providerId="LiveId" clId="{79A0AB90-B2BE-4C76-A5CF-136F0FFD82CD}" dt="2021-10-10T18:32:59.390" v="510" actId="478"/>
          <ac:spMkLst>
            <pc:docMk/>
            <pc:sldMk cId="1771362659" sldId="278"/>
            <ac:spMk id="27" creationId="{06C4BD81-8061-49F7-AFDF-7BC3123B0287}"/>
          </ac:spMkLst>
        </pc:spChg>
        <pc:spChg chg="ord">
          <ac:chgData name="George Adams" userId="d66181da58ebf9ab" providerId="LiveId" clId="{79A0AB90-B2BE-4C76-A5CF-136F0FFD82CD}" dt="2021-10-06T14:37:38.946" v="56" actId="166"/>
          <ac:spMkLst>
            <pc:docMk/>
            <pc:sldMk cId="1771362659" sldId="278"/>
            <ac:spMk id="39" creationId="{A9056654-87F6-4897-A648-667328E5F33F}"/>
          </ac:spMkLst>
        </pc:spChg>
        <pc:spChg chg="add mod ord topLvl">
          <ac:chgData name="George Adams" userId="d66181da58ebf9ab" providerId="LiveId" clId="{79A0AB90-B2BE-4C76-A5CF-136F0FFD82CD}" dt="2021-10-10T18:56:08.482" v="603" actId="164"/>
          <ac:spMkLst>
            <pc:docMk/>
            <pc:sldMk cId="1771362659" sldId="278"/>
            <ac:spMk id="41" creationId="{5EB1CEE0-B2FB-4623-AB3C-5605A23AC9A3}"/>
          </ac:spMkLst>
        </pc:spChg>
        <pc:spChg chg="add mod ord">
          <ac:chgData name="George Adams" userId="d66181da58ebf9ab" providerId="LiveId" clId="{79A0AB90-B2BE-4C76-A5CF-136F0FFD82CD}" dt="2021-10-10T18:50:44.473" v="589" actId="171"/>
          <ac:spMkLst>
            <pc:docMk/>
            <pc:sldMk cId="1771362659" sldId="278"/>
            <ac:spMk id="48" creationId="{85DD8D26-82D7-4A5E-98E0-F5658EEAC65B}"/>
          </ac:spMkLst>
        </pc:spChg>
        <pc:spChg chg="add mod ord topLvl">
          <ac:chgData name="George Adams" userId="d66181da58ebf9ab" providerId="LiveId" clId="{79A0AB90-B2BE-4C76-A5CF-136F0FFD82CD}" dt="2021-10-10T18:56:08.482" v="603" actId="164"/>
          <ac:spMkLst>
            <pc:docMk/>
            <pc:sldMk cId="1771362659" sldId="278"/>
            <ac:spMk id="127" creationId="{976BA98A-6D48-45D1-9276-CA01DB72129A}"/>
          </ac:spMkLst>
        </pc:spChg>
        <pc:spChg chg="add mod ord topLvl">
          <ac:chgData name="George Adams" userId="d66181da58ebf9ab" providerId="LiveId" clId="{79A0AB90-B2BE-4C76-A5CF-136F0FFD82CD}" dt="2021-10-10T18:56:08.482" v="603" actId="164"/>
          <ac:spMkLst>
            <pc:docMk/>
            <pc:sldMk cId="1771362659" sldId="278"/>
            <ac:spMk id="129" creationId="{F555B0A9-2A50-4C50-AD56-442993422643}"/>
          </ac:spMkLst>
        </pc:spChg>
        <pc:spChg chg="add mod ord topLvl">
          <ac:chgData name="George Adams" userId="d66181da58ebf9ab" providerId="LiveId" clId="{79A0AB90-B2BE-4C76-A5CF-136F0FFD82CD}" dt="2021-10-10T18:56:08.482" v="603" actId="164"/>
          <ac:spMkLst>
            <pc:docMk/>
            <pc:sldMk cId="1771362659" sldId="278"/>
            <ac:spMk id="131" creationId="{CCCB2FC6-CD0A-4671-8592-810A9B7285B9}"/>
          </ac:spMkLst>
        </pc:spChg>
        <pc:spChg chg="add del mod">
          <ac:chgData name="George Adams" userId="d66181da58ebf9ab" providerId="LiveId" clId="{79A0AB90-B2BE-4C76-A5CF-136F0FFD82CD}" dt="2021-10-10T18:50:02.052" v="585" actId="478"/>
          <ac:spMkLst>
            <pc:docMk/>
            <pc:sldMk cId="1771362659" sldId="278"/>
            <ac:spMk id="139" creationId="{55A872B5-BEF6-4EB6-92EE-014D18076453}"/>
          </ac:spMkLst>
        </pc:spChg>
        <pc:spChg chg="ord">
          <ac:chgData name="George Adams" userId="d66181da58ebf9ab" providerId="LiveId" clId="{79A0AB90-B2BE-4C76-A5CF-136F0FFD82CD}" dt="2021-10-06T14:37:46.857" v="58" actId="166"/>
          <ac:spMkLst>
            <pc:docMk/>
            <pc:sldMk cId="1771362659" sldId="278"/>
            <ac:spMk id="187" creationId="{2B3BE5A2-BDE1-4419-AAE1-7520859DA09B}"/>
          </ac:spMkLst>
        </pc:spChg>
        <pc:grpChg chg="add del mod">
          <ac:chgData name="George Adams" userId="d66181da58ebf9ab" providerId="LiveId" clId="{79A0AB90-B2BE-4C76-A5CF-136F0FFD82CD}" dt="2021-10-10T18:23:53.806" v="472" actId="165"/>
          <ac:grpSpMkLst>
            <pc:docMk/>
            <pc:sldMk cId="1771362659" sldId="278"/>
            <ac:grpSpMk id="36" creationId="{8940833C-E5AB-4541-8106-0B7AA50C3967}"/>
          </ac:grpSpMkLst>
        </pc:grpChg>
        <pc:grpChg chg="add del mod">
          <ac:chgData name="George Adams" userId="d66181da58ebf9ab" providerId="LiveId" clId="{79A0AB90-B2BE-4C76-A5CF-136F0FFD82CD}" dt="2021-10-10T18:32:47.738" v="507" actId="165"/>
          <ac:grpSpMkLst>
            <pc:docMk/>
            <pc:sldMk cId="1771362659" sldId="278"/>
            <ac:grpSpMk id="43" creationId="{044C73EA-1B6F-4F34-B39C-27D752864D6B}"/>
          </ac:grpSpMkLst>
        </pc:grpChg>
        <pc:grpChg chg="add mod">
          <ac:chgData name="George Adams" userId="d66181da58ebf9ab" providerId="LiveId" clId="{79A0AB90-B2BE-4C76-A5CF-136F0FFD82CD}" dt="2021-10-10T18:38:15.427" v="554" actId="164"/>
          <ac:grpSpMkLst>
            <pc:docMk/>
            <pc:sldMk cId="1771362659" sldId="278"/>
            <ac:grpSpMk id="44" creationId="{78C3A713-B5A4-4559-A672-C4580C05110C}"/>
          </ac:grpSpMkLst>
        </pc:grpChg>
        <pc:grpChg chg="add del mod">
          <ac:chgData name="George Adams" userId="d66181da58ebf9ab" providerId="LiveId" clId="{79A0AB90-B2BE-4C76-A5CF-136F0FFD82CD}" dt="2021-10-10T18:54:03.333" v="597" actId="165"/>
          <ac:grpSpMkLst>
            <pc:docMk/>
            <pc:sldMk cId="1771362659" sldId="278"/>
            <ac:grpSpMk id="46" creationId="{86CB371C-AE1F-4911-B51D-33E2BD87301C}"/>
          </ac:grpSpMkLst>
        </pc:grpChg>
        <pc:grpChg chg="add mod">
          <ac:chgData name="George Adams" userId="d66181da58ebf9ab" providerId="LiveId" clId="{79A0AB90-B2BE-4C76-A5CF-136F0FFD82CD}" dt="2021-10-10T18:55:02.879" v="600" actId="338"/>
          <ac:grpSpMkLst>
            <pc:docMk/>
            <pc:sldMk cId="1771362659" sldId="278"/>
            <ac:grpSpMk id="50" creationId="{574B62A4-E021-4BE3-947E-5959F921D418}"/>
          </ac:grpSpMkLst>
        </pc:grpChg>
        <pc:grpChg chg="add mod">
          <ac:chgData name="George Adams" userId="d66181da58ebf9ab" providerId="LiveId" clId="{79A0AB90-B2BE-4C76-A5CF-136F0FFD82CD}" dt="2021-10-10T18:56:08.482" v="603" actId="164"/>
          <ac:grpSpMkLst>
            <pc:docMk/>
            <pc:sldMk cId="1771362659" sldId="278"/>
            <ac:grpSpMk id="52" creationId="{1737D671-2CFA-4160-A1C4-FE720ACB8469}"/>
          </ac:grpSpMkLst>
        </pc:grpChg>
        <pc:picChg chg="del mod">
          <ac:chgData name="George Adams" userId="d66181da58ebf9ab" providerId="LiveId" clId="{79A0AB90-B2BE-4C76-A5CF-136F0FFD82CD}" dt="2021-10-06T14:37:08.807" v="49" actId="478"/>
          <ac:picMkLst>
            <pc:docMk/>
            <pc:sldMk cId="1771362659" sldId="278"/>
            <ac:picMk id="27" creationId="{F0BEBFB7-F3B9-4B8F-B608-46018EE28F72}"/>
          </ac:picMkLst>
        </pc:picChg>
        <pc:picChg chg="add mod">
          <ac:chgData name="George Adams" userId="d66181da58ebf9ab" providerId="LiveId" clId="{79A0AB90-B2BE-4C76-A5CF-136F0FFD82CD}" dt="2021-10-10T18:36:08.220" v="541" actId="1076"/>
          <ac:picMkLst>
            <pc:docMk/>
            <pc:sldMk cId="1771362659" sldId="278"/>
            <ac:picMk id="40" creationId="{5319DE03-F797-49A6-A4DA-9C27F639C90A}"/>
          </ac:picMkLst>
        </pc:picChg>
        <pc:picChg chg="add mod ord topLvl">
          <ac:chgData name="George Adams" userId="d66181da58ebf9ab" providerId="LiveId" clId="{79A0AB90-B2BE-4C76-A5CF-136F0FFD82CD}" dt="2021-10-10T18:56:08.482" v="603" actId="164"/>
          <ac:picMkLst>
            <pc:docMk/>
            <pc:sldMk cId="1771362659" sldId="278"/>
            <ac:picMk id="125" creationId="{D073FAF4-4BB1-4015-82F0-091234C3B4E7}"/>
          </ac:picMkLst>
        </pc:picChg>
        <pc:cxnChg chg="mod ord">
          <ac:chgData name="George Adams" userId="d66181da58ebf9ab" providerId="LiveId" clId="{79A0AB90-B2BE-4C76-A5CF-136F0FFD82CD}" dt="2021-10-10T18:31:32.296" v="505" actId="692"/>
          <ac:cxnSpMkLst>
            <pc:docMk/>
            <pc:sldMk cId="1771362659" sldId="278"/>
            <ac:cxnSpMk id="37" creationId="{A433D8C9-0259-4719-A49F-89ED5B25958D}"/>
          </ac:cxnSpMkLst>
        </pc:cxnChg>
      </pc:sldChg>
      <pc:sldChg chg="addSp modSp mod">
        <pc:chgData name="George Adams" userId="d66181da58ebf9ab" providerId="LiveId" clId="{79A0AB90-B2BE-4C76-A5CF-136F0FFD82CD}" dt="2021-10-12T14:47:25.394" v="1108" actId="113"/>
        <pc:sldMkLst>
          <pc:docMk/>
          <pc:sldMk cId="130381812" sldId="279"/>
        </pc:sldMkLst>
        <pc:spChg chg="mod">
          <ac:chgData name="George Adams" userId="d66181da58ebf9ab" providerId="LiveId" clId="{79A0AB90-B2BE-4C76-A5CF-136F0FFD82CD}" dt="2021-10-12T14:25:52.445" v="999" actId="20577"/>
          <ac:spMkLst>
            <pc:docMk/>
            <pc:sldMk cId="130381812" sldId="279"/>
            <ac:spMk id="3" creationId="{F2E33112-126A-4AD0-8239-40FAB9D1FAB8}"/>
          </ac:spMkLst>
        </pc:spChg>
        <pc:spChg chg="add mod">
          <ac:chgData name="George Adams" userId="d66181da58ebf9ab" providerId="LiveId" clId="{79A0AB90-B2BE-4C76-A5CF-136F0FFD82CD}" dt="2021-10-12T14:47:25.394" v="1108" actId="113"/>
          <ac:spMkLst>
            <pc:docMk/>
            <pc:sldMk cId="130381812" sldId="279"/>
            <ac:spMk id="6" creationId="{1001176E-9504-46E4-96B5-4D9A7D2AE5F3}"/>
          </ac:spMkLst>
        </pc:spChg>
        <pc:picChg chg="mod">
          <ac:chgData name="George Adams" userId="d66181da58ebf9ab" providerId="LiveId" clId="{79A0AB90-B2BE-4C76-A5CF-136F0FFD82CD}" dt="2021-10-12T14:46:47.281" v="1080" actId="1076"/>
          <ac:picMkLst>
            <pc:docMk/>
            <pc:sldMk cId="130381812" sldId="279"/>
            <ac:picMk id="5" creationId="{B27FFF1B-C0F0-41FC-8345-09477695FAE5}"/>
          </ac:picMkLst>
        </pc:picChg>
      </pc:sldChg>
      <pc:sldChg chg="addSp modSp new del mod modAnim">
        <pc:chgData name="George Adams" userId="d66181da58ebf9ab" providerId="LiveId" clId="{79A0AB90-B2BE-4C76-A5CF-136F0FFD82CD}" dt="2021-10-06T14:07:26.285" v="9" actId="2696"/>
        <pc:sldMkLst>
          <pc:docMk/>
          <pc:sldMk cId="275605756" sldId="283"/>
        </pc:sldMkLst>
        <pc:picChg chg="add mod">
          <ac:chgData name="George Adams" userId="d66181da58ebf9ab" providerId="LiveId" clId="{79A0AB90-B2BE-4C76-A5CF-136F0FFD82CD}" dt="2021-10-06T14:06:09.731" v="4" actId="14826"/>
          <ac:picMkLst>
            <pc:docMk/>
            <pc:sldMk cId="275605756" sldId="283"/>
            <ac:picMk id="3" creationId="{75363ADC-ADB0-48E2-98DE-E732D15FF7B4}"/>
          </ac:picMkLst>
        </pc:picChg>
      </pc:sldChg>
      <pc:sldChg chg="add del">
        <pc:chgData name="George Adams" userId="d66181da58ebf9ab" providerId="LiveId" clId="{79A0AB90-B2BE-4C76-A5CF-136F0FFD82CD}" dt="2021-10-10T18:53:15.582" v="596" actId="2696"/>
        <pc:sldMkLst>
          <pc:docMk/>
          <pc:sldMk cId="1543090109" sldId="283"/>
        </pc:sldMkLst>
      </pc:sldChg>
      <pc:sldChg chg="add del">
        <pc:chgData name="George Adams" userId="d66181da58ebf9ab" providerId="LiveId" clId="{79A0AB90-B2BE-4C76-A5CF-136F0FFD82CD}" dt="2021-10-10T18:30:09.778" v="499" actId="2696"/>
        <pc:sldMkLst>
          <pc:docMk/>
          <pc:sldMk cId="1615815438" sldId="283"/>
        </pc:sldMkLst>
      </pc:sldChg>
    </pc:docChg>
  </pc:docChgLst>
  <pc:docChgLst>
    <pc:chgData name="George Adams" userId="d66181da58ebf9ab" providerId="LiveId" clId="{9CA80169-59AE-40F5-88AD-0E1F4A2D12E1}"/>
    <pc:docChg chg="undo custSel addSld delSld modSld sldOrd modMainMaster modNotesMaster">
      <pc:chgData name="George Adams" userId="d66181da58ebf9ab" providerId="LiveId" clId="{9CA80169-59AE-40F5-88AD-0E1F4A2D12E1}" dt="2022-03-06T01:30:50.631" v="13311" actId="20577"/>
      <pc:docMkLst>
        <pc:docMk/>
      </pc:docMkLst>
      <pc:sldChg chg="addSp delSp modSp mod modNotes">
        <pc:chgData name="George Adams" userId="d66181da58ebf9ab" providerId="LiveId" clId="{9CA80169-59AE-40F5-88AD-0E1F4A2D12E1}" dt="2022-02-21T20:51:39.841" v="12315" actId="1076"/>
        <pc:sldMkLst>
          <pc:docMk/>
          <pc:sldMk cId="1708299748" sldId="256"/>
        </pc:sldMkLst>
        <pc:spChg chg="mod">
          <ac:chgData name="George Adams" userId="d66181da58ebf9ab" providerId="LiveId" clId="{9CA80169-59AE-40F5-88AD-0E1F4A2D12E1}" dt="2022-02-20T04:07:40.897" v="11787" actId="1076"/>
          <ac:spMkLst>
            <pc:docMk/>
            <pc:sldMk cId="1708299748" sldId="256"/>
            <ac:spMk id="2" creationId="{03BF135D-E95C-42FF-A571-4C9950C30588}"/>
          </ac:spMkLst>
        </pc:spChg>
        <pc:spChg chg="del">
          <ac:chgData name="George Adams" userId="d66181da58ebf9ab" providerId="LiveId" clId="{9CA80169-59AE-40F5-88AD-0E1F4A2D12E1}" dt="2022-01-30T16:21:59.653" v="4057" actId="478"/>
          <ac:spMkLst>
            <pc:docMk/>
            <pc:sldMk cId="1708299748" sldId="256"/>
            <ac:spMk id="3" creationId="{F9D47B57-80F9-4C6F-9C1E-F720ADC6FED6}"/>
          </ac:spMkLst>
        </pc:spChg>
        <pc:spChg chg="mod">
          <ac:chgData name="George Adams" userId="d66181da58ebf9ab" providerId="LiveId" clId="{9CA80169-59AE-40F5-88AD-0E1F4A2D12E1}" dt="2022-02-21T20:37:05.116" v="12299" actId="20577"/>
          <ac:spMkLst>
            <pc:docMk/>
            <pc:sldMk cId="1708299748" sldId="256"/>
            <ac:spMk id="4" creationId="{0E5F86EC-883C-46E5-BDE8-CB598200A7E6}"/>
          </ac:spMkLst>
        </pc:spChg>
        <pc:spChg chg="mod topLvl">
          <ac:chgData name="George Adams" userId="d66181da58ebf9ab" providerId="LiveId" clId="{9CA80169-59AE-40F5-88AD-0E1F4A2D12E1}" dt="2022-02-21T20:51:31.525" v="12314" actId="164"/>
          <ac:spMkLst>
            <pc:docMk/>
            <pc:sldMk cId="1708299748" sldId="256"/>
            <ac:spMk id="5" creationId="{EB79761C-F55C-4EF2-86FC-98E410CDE0C7}"/>
          </ac:spMkLst>
        </pc:spChg>
        <pc:spChg chg="add del mod">
          <ac:chgData name="George Adams" userId="d66181da58ebf9ab" providerId="LiveId" clId="{9CA80169-59AE-40F5-88AD-0E1F4A2D12E1}" dt="2022-01-30T16:22:04.955" v="4058" actId="478"/>
          <ac:spMkLst>
            <pc:docMk/>
            <pc:sldMk cId="1708299748" sldId="256"/>
            <ac:spMk id="8" creationId="{5F82E99C-0DBE-4852-9CDD-43EA405E6ED3}"/>
          </ac:spMkLst>
        </pc:spChg>
        <pc:spChg chg="mod">
          <ac:chgData name="George Adams" userId="d66181da58ebf9ab" providerId="LiveId" clId="{9CA80169-59AE-40F5-88AD-0E1F4A2D12E1}" dt="2022-02-21T17:51:27.077" v="12042" actId="14100"/>
          <ac:spMkLst>
            <pc:docMk/>
            <pc:sldMk cId="1708299748" sldId="256"/>
            <ac:spMk id="10" creationId="{F28F688E-5376-4ADC-A2FD-3B9E0A28281A}"/>
          </ac:spMkLst>
        </pc:spChg>
        <pc:spChg chg="mod">
          <ac:chgData name="George Adams" userId="d66181da58ebf9ab" providerId="LiveId" clId="{9CA80169-59AE-40F5-88AD-0E1F4A2D12E1}" dt="2022-02-21T20:36:57.922" v="12291" actId="1035"/>
          <ac:spMkLst>
            <pc:docMk/>
            <pc:sldMk cId="1708299748" sldId="256"/>
            <ac:spMk id="12" creationId="{494E6ADA-73FF-4660-B05C-0044D65AD02D}"/>
          </ac:spMkLst>
        </pc:spChg>
        <pc:spChg chg="del">
          <ac:chgData name="George Adams" userId="d66181da58ebf9ab" providerId="LiveId" clId="{9CA80169-59AE-40F5-88AD-0E1F4A2D12E1}" dt="2022-02-20T04:10:53.639" v="11789" actId="21"/>
          <ac:spMkLst>
            <pc:docMk/>
            <pc:sldMk cId="1708299748" sldId="256"/>
            <ac:spMk id="14" creationId="{E4E16DC2-4897-4B84-A1C3-2A69F929279B}"/>
          </ac:spMkLst>
        </pc:spChg>
        <pc:spChg chg="del">
          <ac:chgData name="George Adams" userId="d66181da58ebf9ab" providerId="LiveId" clId="{9CA80169-59AE-40F5-88AD-0E1F4A2D12E1}" dt="2022-02-20T04:10:33.945" v="11788" actId="478"/>
          <ac:spMkLst>
            <pc:docMk/>
            <pc:sldMk cId="1708299748" sldId="256"/>
            <ac:spMk id="15" creationId="{5B0BC7F3-0804-4405-9F38-EF8A0AEE2AFF}"/>
          </ac:spMkLst>
        </pc:spChg>
        <pc:grpChg chg="del mod">
          <ac:chgData name="George Adams" userId="d66181da58ebf9ab" providerId="LiveId" clId="{9CA80169-59AE-40F5-88AD-0E1F4A2D12E1}" dt="2022-02-21T20:50:01.899" v="12300" actId="165"/>
          <ac:grpSpMkLst>
            <pc:docMk/>
            <pc:sldMk cId="1708299748" sldId="256"/>
            <ac:grpSpMk id="6" creationId="{6F1A660B-753E-4C0C-BB9D-F5CF9BF4A373}"/>
          </ac:grpSpMkLst>
        </pc:grpChg>
        <pc:grpChg chg="add mod">
          <ac:chgData name="George Adams" userId="d66181da58ebf9ab" providerId="LiveId" clId="{9CA80169-59AE-40F5-88AD-0E1F4A2D12E1}" dt="2022-02-21T20:51:39.841" v="12315" actId="1076"/>
          <ac:grpSpMkLst>
            <pc:docMk/>
            <pc:sldMk cId="1708299748" sldId="256"/>
            <ac:grpSpMk id="7" creationId="{4AD59F90-AC24-44B1-AEBC-0233B63D7052}"/>
          </ac:grpSpMkLst>
        </pc:grpChg>
        <pc:graphicFrameChg chg="del mod topLvl">
          <ac:chgData name="George Adams" userId="d66181da58ebf9ab" providerId="LiveId" clId="{9CA80169-59AE-40F5-88AD-0E1F4A2D12E1}" dt="2022-02-21T20:50:06.771" v="12301" actId="478"/>
          <ac:graphicFrameMkLst>
            <pc:docMk/>
            <pc:sldMk cId="1708299748" sldId="256"/>
            <ac:graphicFrameMk id="9" creationId="{24763BC5-C50F-4FE3-BCEC-05537B88A9DF}"/>
          </ac:graphicFrameMkLst>
        </pc:graphicFrameChg>
        <pc:picChg chg="add mod">
          <ac:chgData name="George Adams" userId="d66181da58ebf9ab" providerId="LiveId" clId="{9CA80169-59AE-40F5-88AD-0E1F4A2D12E1}" dt="2022-02-21T20:51:31.525" v="12314" actId="164"/>
          <ac:picMkLst>
            <pc:docMk/>
            <pc:sldMk cId="1708299748" sldId="256"/>
            <ac:picMk id="3" creationId="{397F614A-631B-4848-9B7C-9818BBB29221}"/>
          </ac:picMkLst>
        </pc:picChg>
      </pc:sldChg>
      <pc:sldChg chg="modSp mod">
        <pc:chgData name="George Adams" userId="d66181da58ebf9ab" providerId="LiveId" clId="{9CA80169-59AE-40F5-88AD-0E1F4A2D12E1}" dt="2022-02-09T22:17:58.550" v="6490" actId="113"/>
        <pc:sldMkLst>
          <pc:docMk/>
          <pc:sldMk cId="2660314293" sldId="261"/>
        </pc:sldMkLst>
        <pc:spChg chg="mod">
          <ac:chgData name="George Adams" userId="d66181da58ebf9ab" providerId="LiveId" clId="{9CA80169-59AE-40F5-88AD-0E1F4A2D12E1}" dt="2022-02-09T22:17:58.550" v="6490" actId="113"/>
          <ac:spMkLst>
            <pc:docMk/>
            <pc:sldMk cId="2660314293" sldId="261"/>
            <ac:spMk id="2" creationId="{16CBA7FD-5EA3-409A-94FA-ABBBC7ACDD1F}"/>
          </ac:spMkLst>
        </pc:spChg>
      </pc:sldChg>
      <pc:sldChg chg="modSp mod">
        <pc:chgData name="George Adams" userId="d66181da58ebf9ab" providerId="LiveId" clId="{9CA80169-59AE-40F5-88AD-0E1F4A2D12E1}" dt="2022-02-26T13:21:20.962" v="13196" actId="20577"/>
        <pc:sldMkLst>
          <pc:docMk/>
          <pc:sldMk cId="3561180701" sldId="270"/>
        </pc:sldMkLst>
        <pc:spChg chg="mod">
          <ac:chgData name="George Adams" userId="d66181da58ebf9ab" providerId="LiveId" clId="{9CA80169-59AE-40F5-88AD-0E1F4A2D12E1}" dt="2022-02-26T13:21:20.962" v="13196" actId="20577"/>
          <ac:spMkLst>
            <pc:docMk/>
            <pc:sldMk cId="3561180701" sldId="270"/>
            <ac:spMk id="79" creationId="{5115BA12-B3E9-4F66-95FF-07A4F3125442}"/>
          </ac:spMkLst>
        </pc:spChg>
      </pc:sldChg>
      <pc:sldChg chg="addSp modSp mod">
        <pc:chgData name="George Adams" userId="d66181da58ebf9ab" providerId="LiveId" clId="{9CA80169-59AE-40F5-88AD-0E1F4A2D12E1}" dt="2022-03-06T01:30:50.631" v="13311" actId="20577"/>
        <pc:sldMkLst>
          <pc:docMk/>
          <pc:sldMk cId="3665562310" sldId="274"/>
        </pc:sldMkLst>
        <pc:spChg chg="mod">
          <ac:chgData name="George Adams" userId="d66181da58ebf9ab" providerId="LiveId" clId="{9CA80169-59AE-40F5-88AD-0E1F4A2D12E1}" dt="2022-02-09T22:17:36.683" v="6487" actId="113"/>
          <ac:spMkLst>
            <pc:docMk/>
            <pc:sldMk cId="3665562310" sldId="274"/>
            <ac:spMk id="2" creationId="{3AAA9438-A807-4D97-926A-39F9EB07D011}"/>
          </ac:spMkLst>
        </pc:spChg>
        <pc:spChg chg="mod">
          <ac:chgData name="George Adams" userId="d66181da58ebf9ab" providerId="LiveId" clId="{9CA80169-59AE-40F5-88AD-0E1F4A2D12E1}" dt="2022-03-06T01:30:50.631" v="13311" actId="20577"/>
          <ac:spMkLst>
            <pc:docMk/>
            <pc:sldMk cId="3665562310" sldId="274"/>
            <ac:spMk id="3" creationId="{F1DB8F7D-10BE-4164-A980-55B2E0B40F63}"/>
          </ac:spMkLst>
        </pc:spChg>
        <pc:spChg chg="add mod">
          <ac:chgData name="George Adams" userId="d66181da58ebf9ab" providerId="LiveId" clId="{9CA80169-59AE-40F5-88AD-0E1F4A2D12E1}" dt="2022-03-06T01:27:27.612" v="13307" actId="113"/>
          <ac:spMkLst>
            <pc:docMk/>
            <pc:sldMk cId="3665562310" sldId="274"/>
            <ac:spMk id="7" creationId="{74DD1065-DE85-4C00-8D5B-163DA9993082}"/>
          </ac:spMkLst>
        </pc:spChg>
      </pc:sldChg>
      <pc:sldChg chg="addSp delSp modSp mod">
        <pc:chgData name="George Adams" userId="d66181da58ebf9ab" providerId="LiveId" clId="{9CA80169-59AE-40F5-88AD-0E1F4A2D12E1}" dt="2022-03-06T01:27:43.255" v="13309" actId="113"/>
        <pc:sldMkLst>
          <pc:docMk/>
          <pc:sldMk cId="1534528839" sldId="275"/>
        </pc:sldMkLst>
        <pc:spChg chg="mod">
          <ac:chgData name="George Adams" userId="d66181da58ebf9ab" providerId="LiveId" clId="{9CA80169-59AE-40F5-88AD-0E1F4A2D12E1}" dt="2022-02-09T22:18:16.482" v="6491" actId="2711"/>
          <ac:spMkLst>
            <pc:docMk/>
            <pc:sldMk cId="1534528839" sldId="275"/>
            <ac:spMk id="2" creationId="{AA450FBF-45DE-43BB-B7CF-2BF5D452F115}"/>
          </ac:spMkLst>
        </pc:spChg>
        <pc:spChg chg="mod">
          <ac:chgData name="George Adams" userId="d66181da58ebf9ab" providerId="LiveId" clId="{9CA80169-59AE-40F5-88AD-0E1F4A2D12E1}" dt="2022-02-21T20:05:26.771" v="12260" actId="1076"/>
          <ac:spMkLst>
            <pc:docMk/>
            <pc:sldMk cId="1534528839" sldId="275"/>
            <ac:spMk id="3" creationId="{A25C6BE6-5BC7-4E86-9290-26650FEEFFE1}"/>
          </ac:spMkLst>
        </pc:spChg>
        <pc:spChg chg="mod">
          <ac:chgData name="George Adams" userId="d66181da58ebf9ab" providerId="LiveId" clId="{9CA80169-59AE-40F5-88AD-0E1F4A2D12E1}" dt="2022-02-21T21:48:13.314" v="12428" actId="403"/>
          <ac:spMkLst>
            <pc:docMk/>
            <pc:sldMk cId="1534528839" sldId="275"/>
            <ac:spMk id="7" creationId="{8D9D3322-3DAA-4161-9FBC-0F135B070507}"/>
          </ac:spMkLst>
        </pc:spChg>
        <pc:spChg chg="mod">
          <ac:chgData name="George Adams" userId="d66181da58ebf9ab" providerId="LiveId" clId="{9CA80169-59AE-40F5-88AD-0E1F4A2D12E1}" dt="2022-02-21T21:48:08.173" v="12427" actId="403"/>
          <ac:spMkLst>
            <pc:docMk/>
            <pc:sldMk cId="1534528839" sldId="275"/>
            <ac:spMk id="8" creationId="{B95BCE79-A85D-47C7-935C-5B16197DAFD4}"/>
          </ac:spMkLst>
        </pc:spChg>
        <pc:spChg chg="add mod">
          <ac:chgData name="George Adams" userId="d66181da58ebf9ab" providerId="LiveId" clId="{9CA80169-59AE-40F5-88AD-0E1F4A2D12E1}" dt="2022-03-06T01:27:43.255" v="13309" actId="113"/>
          <ac:spMkLst>
            <pc:docMk/>
            <pc:sldMk cId="1534528839" sldId="275"/>
            <ac:spMk id="9" creationId="{4B7E6006-C13D-49F1-9B92-30581DAF3571}"/>
          </ac:spMkLst>
        </pc:spChg>
        <pc:picChg chg="add mod">
          <ac:chgData name="George Adams" userId="d66181da58ebf9ab" providerId="LiveId" clId="{9CA80169-59AE-40F5-88AD-0E1F4A2D12E1}" dt="2022-02-21T20:05:09.117" v="12257" actId="14100"/>
          <ac:picMkLst>
            <pc:docMk/>
            <pc:sldMk cId="1534528839" sldId="275"/>
            <ac:picMk id="4" creationId="{4C3C9C50-0963-4CEB-99EA-087752107B3A}"/>
          </ac:picMkLst>
        </pc:picChg>
        <pc:picChg chg="del">
          <ac:chgData name="George Adams" userId="d66181da58ebf9ab" providerId="LiveId" clId="{9CA80169-59AE-40F5-88AD-0E1F4A2D12E1}" dt="2022-02-21T19:58:28.901" v="12180" actId="478"/>
          <ac:picMkLst>
            <pc:docMk/>
            <pc:sldMk cId="1534528839" sldId="275"/>
            <ac:picMk id="6" creationId="{B95CBED5-ED79-448C-B6A1-1CF37747A9A5}"/>
          </ac:picMkLst>
        </pc:picChg>
      </pc:sldChg>
      <pc:sldChg chg="addSp modSp mod">
        <pc:chgData name="George Adams" userId="d66181da58ebf9ab" providerId="LiveId" clId="{9CA80169-59AE-40F5-88AD-0E1F4A2D12E1}" dt="2022-02-21T21:35:01.073" v="12392" actId="12"/>
        <pc:sldMkLst>
          <pc:docMk/>
          <pc:sldMk cId="3075649656" sldId="277"/>
        </pc:sldMkLst>
        <pc:spChg chg="mod">
          <ac:chgData name="George Adams" userId="d66181da58ebf9ab" providerId="LiveId" clId="{9CA80169-59AE-40F5-88AD-0E1F4A2D12E1}" dt="2022-02-09T22:13:23.982" v="6366" actId="113"/>
          <ac:spMkLst>
            <pc:docMk/>
            <pc:sldMk cId="3075649656" sldId="277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8:31.458" v="6606" actId="2711"/>
          <ac:spMkLst>
            <pc:docMk/>
            <pc:sldMk cId="3075649656" sldId="277"/>
            <ac:spMk id="3" creationId="{A19A5490-CD28-4859-9114-65ADED2A6C0A}"/>
          </ac:spMkLst>
        </pc:spChg>
        <pc:spChg chg="mod">
          <ac:chgData name="George Adams" userId="d66181da58ebf9ab" providerId="LiveId" clId="{9CA80169-59AE-40F5-88AD-0E1F4A2D12E1}" dt="2022-01-29T03:01:55.519" v="1047" actId="164"/>
          <ac:spMkLst>
            <pc:docMk/>
            <pc:sldMk cId="3075649656" sldId="277"/>
            <ac:spMk id="5" creationId="{998B1A39-6600-41B4-B3AA-28511D395023}"/>
          </ac:spMkLst>
        </pc:spChg>
        <pc:spChg chg="mod">
          <ac:chgData name="George Adams" userId="d66181da58ebf9ab" providerId="LiveId" clId="{9CA80169-59AE-40F5-88AD-0E1F4A2D12E1}" dt="2022-02-21T21:35:01.073" v="12392" actId="12"/>
          <ac:spMkLst>
            <pc:docMk/>
            <pc:sldMk cId="3075649656" sldId="277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1-29T03:01:55.519" v="1047" actId="164"/>
          <ac:spMkLst>
            <pc:docMk/>
            <pc:sldMk cId="3075649656" sldId="277"/>
            <ac:spMk id="56" creationId="{E153F7AF-D1F0-4AA7-8D4F-1CF1A1DC6B55}"/>
          </ac:spMkLst>
        </pc:spChg>
        <pc:spChg chg="mod">
          <ac:chgData name="George Adams" userId="d66181da58ebf9ab" providerId="LiveId" clId="{9CA80169-59AE-40F5-88AD-0E1F4A2D12E1}" dt="2022-01-29T03:01:55.519" v="1047" actId="164"/>
          <ac:spMkLst>
            <pc:docMk/>
            <pc:sldMk cId="3075649656" sldId="277"/>
            <ac:spMk id="57" creationId="{2FD8D822-5993-442D-874D-B8D486A7910E}"/>
          </ac:spMkLst>
        </pc:spChg>
        <pc:spChg chg="mod">
          <ac:chgData name="George Adams" userId="d66181da58ebf9ab" providerId="LiveId" clId="{9CA80169-59AE-40F5-88AD-0E1F4A2D12E1}" dt="2022-01-29T03:01:55.519" v="1047" actId="164"/>
          <ac:spMkLst>
            <pc:docMk/>
            <pc:sldMk cId="3075649656" sldId="277"/>
            <ac:spMk id="58" creationId="{071D512A-5B71-45B0-98DF-54361149652F}"/>
          </ac:spMkLst>
        </pc:spChg>
        <pc:spChg chg="mod">
          <ac:chgData name="George Adams" userId="d66181da58ebf9ab" providerId="LiveId" clId="{9CA80169-59AE-40F5-88AD-0E1F4A2D12E1}" dt="2022-01-29T03:10:12.617" v="1103" actId="1076"/>
          <ac:spMkLst>
            <pc:docMk/>
            <pc:sldMk cId="3075649656" sldId="277"/>
            <ac:spMk id="59" creationId="{545608EC-14CB-4970-B394-6EAB7DEE0189}"/>
          </ac:spMkLst>
        </pc:spChg>
        <pc:spChg chg="mod">
          <ac:chgData name="George Adams" userId="d66181da58ebf9ab" providerId="LiveId" clId="{9CA80169-59AE-40F5-88AD-0E1F4A2D12E1}" dt="2022-01-29T03:01:55.519" v="1047" actId="164"/>
          <ac:spMkLst>
            <pc:docMk/>
            <pc:sldMk cId="3075649656" sldId="277"/>
            <ac:spMk id="60" creationId="{A2EB2228-092D-45A7-9ADD-7843FD98F069}"/>
          </ac:spMkLst>
        </pc:spChg>
        <pc:grpChg chg="add mod">
          <ac:chgData name="George Adams" userId="d66181da58ebf9ab" providerId="LiveId" clId="{9CA80169-59AE-40F5-88AD-0E1F4A2D12E1}" dt="2022-02-21T18:03:45.089" v="12065" actId="1076"/>
          <ac:grpSpMkLst>
            <pc:docMk/>
            <pc:sldMk cId="3075649656" sldId="277"/>
            <ac:grpSpMk id="6" creationId="{DA56991A-104B-4884-821D-27EB63ECF53B}"/>
          </ac:grpSpMkLst>
        </pc:grpChg>
        <pc:grpChg chg="mod">
          <ac:chgData name="George Adams" userId="d66181da58ebf9ab" providerId="LiveId" clId="{9CA80169-59AE-40F5-88AD-0E1F4A2D12E1}" dt="2022-01-29T03:01:55.519" v="1047" actId="164"/>
          <ac:grpSpMkLst>
            <pc:docMk/>
            <pc:sldMk cId="3075649656" sldId="277"/>
            <ac:grpSpMk id="7" creationId="{2DB7429D-5784-434F-9941-A8BC5D8F352A}"/>
          </ac:grpSpMkLst>
        </pc:grpChg>
        <pc:picChg chg="mod">
          <ac:chgData name="George Adams" userId="d66181da58ebf9ab" providerId="LiveId" clId="{9CA80169-59AE-40F5-88AD-0E1F4A2D12E1}" dt="2022-01-29T03:00:08.659" v="954" actId="1038"/>
          <ac:picMkLst>
            <pc:docMk/>
            <pc:sldMk cId="3075649656" sldId="277"/>
            <ac:picMk id="25" creationId="{0813FA74-6C19-4C91-AE80-E0F640D4F29F}"/>
          </ac:picMkLst>
        </pc:picChg>
        <pc:picChg chg="mod">
          <ac:chgData name="George Adams" userId="d66181da58ebf9ab" providerId="LiveId" clId="{9CA80169-59AE-40F5-88AD-0E1F4A2D12E1}" dt="2022-01-29T02:59:37.050" v="885" actId="1037"/>
          <ac:picMkLst>
            <pc:docMk/>
            <pc:sldMk cId="3075649656" sldId="277"/>
            <ac:picMk id="29" creationId="{FF659AB9-C246-410F-B899-5E9E025FAE1A}"/>
          </ac:picMkLst>
        </pc:picChg>
      </pc:sldChg>
      <pc:sldChg chg="addSp delSp modSp mod ord delAnim modAnim">
        <pc:chgData name="George Adams" userId="d66181da58ebf9ab" providerId="LiveId" clId="{9CA80169-59AE-40F5-88AD-0E1F4A2D12E1}" dt="2022-02-25T16:11:38.461" v="13072" actId="20577"/>
        <pc:sldMkLst>
          <pc:docMk/>
          <pc:sldMk cId="130381812" sldId="279"/>
        </pc:sldMkLst>
        <pc:spChg chg="mod">
          <ac:chgData name="George Adams" userId="d66181da58ebf9ab" providerId="LiveId" clId="{9CA80169-59AE-40F5-88AD-0E1F4A2D12E1}" dt="2022-02-12T21:57:42.001" v="7116" actId="20577"/>
          <ac:spMkLst>
            <pc:docMk/>
            <pc:sldMk cId="130381812" sldId="279"/>
            <ac:spMk id="2" creationId="{0D37046B-C61F-4D13-9413-4E853D1FE4DB}"/>
          </ac:spMkLst>
        </pc:spChg>
        <pc:spChg chg="mod">
          <ac:chgData name="George Adams" userId="d66181da58ebf9ab" providerId="LiveId" clId="{9CA80169-59AE-40F5-88AD-0E1F4A2D12E1}" dt="2022-02-25T16:11:38.461" v="13072" actId="20577"/>
          <ac:spMkLst>
            <pc:docMk/>
            <pc:sldMk cId="130381812" sldId="279"/>
            <ac:spMk id="3" creationId="{F2E33112-126A-4AD0-8239-40FAB9D1FAB8}"/>
          </ac:spMkLst>
        </pc:spChg>
        <pc:spChg chg="mod">
          <ac:chgData name="George Adams" userId="d66181da58ebf9ab" providerId="LiveId" clId="{9CA80169-59AE-40F5-88AD-0E1F4A2D12E1}" dt="2022-02-12T21:48:49.538" v="6943" actId="1076"/>
          <ac:spMkLst>
            <pc:docMk/>
            <pc:sldMk cId="130381812" sldId="279"/>
            <ac:spMk id="4" creationId="{3A295BBB-B26D-4B60-A117-74B3B15275B1}"/>
          </ac:spMkLst>
        </pc:spChg>
        <pc:spChg chg="del">
          <ac:chgData name="George Adams" userId="d66181da58ebf9ab" providerId="LiveId" clId="{9CA80169-59AE-40F5-88AD-0E1F4A2D12E1}" dt="2022-02-12T21:47:13.015" v="6932" actId="478"/>
          <ac:spMkLst>
            <pc:docMk/>
            <pc:sldMk cId="130381812" sldId="279"/>
            <ac:spMk id="6" creationId="{1001176E-9504-46E4-96B5-4D9A7D2AE5F3}"/>
          </ac:spMkLst>
        </pc:spChg>
        <pc:spChg chg="del">
          <ac:chgData name="George Adams" userId="d66181da58ebf9ab" providerId="LiveId" clId="{9CA80169-59AE-40F5-88AD-0E1F4A2D12E1}" dt="2022-01-30T15:59:40.761" v="3603" actId="478"/>
          <ac:spMkLst>
            <pc:docMk/>
            <pc:sldMk cId="130381812" sldId="279"/>
            <ac:spMk id="8" creationId="{7E4317F2-D075-4681-923B-05E16111232A}"/>
          </ac:spMkLst>
        </pc:spChg>
        <pc:spChg chg="del">
          <ac:chgData name="George Adams" userId="d66181da58ebf9ab" providerId="LiveId" clId="{9CA80169-59AE-40F5-88AD-0E1F4A2D12E1}" dt="2022-02-12T21:47:08.732" v="6931" actId="478"/>
          <ac:spMkLst>
            <pc:docMk/>
            <pc:sldMk cId="130381812" sldId="279"/>
            <ac:spMk id="19" creationId="{5D4B24B6-92CB-466F-A349-4759FD197B66}"/>
          </ac:spMkLst>
        </pc:spChg>
        <pc:spChg chg="del">
          <ac:chgData name="George Adams" userId="d66181da58ebf9ab" providerId="LiveId" clId="{9CA80169-59AE-40F5-88AD-0E1F4A2D12E1}" dt="2022-02-12T21:47:08.732" v="6931" actId="478"/>
          <ac:spMkLst>
            <pc:docMk/>
            <pc:sldMk cId="130381812" sldId="279"/>
            <ac:spMk id="20" creationId="{D5411C6A-D18F-416C-9AB3-781E981313A1}"/>
          </ac:spMkLst>
        </pc:spChg>
        <pc:spChg chg="del mod">
          <ac:chgData name="George Adams" userId="d66181da58ebf9ab" providerId="LiveId" clId="{9CA80169-59AE-40F5-88AD-0E1F4A2D12E1}" dt="2022-02-12T21:47:08.732" v="6931" actId="478"/>
          <ac:spMkLst>
            <pc:docMk/>
            <pc:sldMk cId="130381812" sldId="279"/>
            <ac:spMk id="21" creationId="{1B8645E3-1AB8-427C-B728-2C14CD13CB84}"/>
          </ac:spMkLst>
        </pc:spChg>
        <pc:spChg chg="del mod">
          <ac:chgData name="George Adams" userId="d66181da58ebf9ab" providerId="LiveId" clId="{9CA80169-59AE-40F5-88AD-0E1F4A2D12E1}" dt="2022-02-12T21:47:08.732" v="6931" actId="478"/>
          <ac:spMkLst>
            <pc:docMk/>
            <pc:sldMk cId="130381812" sldId="279"/>
            <ac:spMk id="22" creationId="{5BFD3F98-0D75-484B-AF8B-A61BD5D6A557}"/>
          </ac:spMkLst>
        </pc:spChg>
        <pc:spChg chg="mod">
          <ac:chgData name="George Adams" userId="d66181da58ebf9ab" providerId="LiveId" clId="{9CA80169-59AE-40F5-88AD-0E1F4A2D12E1}" dt="2022-02-13T01:40:24.893" v="9145" actId="121"/>
          <ac:spMkLst>
            <pc:docMk/>
            <pc:sldMk cId="130381812" sldId="279"/>
            <ac:spMk id="23" creationId="{73204E34-6D2D-4074-AA43-EE4B807EDBE5}"/>
          </ac:spMkLst>
        </pc:spChg>
        <pc:spChg chg="add mod">
          <ac:chgData name="George Adams" userId="d66181da58ebf9ab" providerId="LiveId" clId="{9CA80169-59AE-40F5-88AD-0E1F4A2D12E1}" dt="2022-02-12T22:12:44.785" v="7682" actId="164"/>
          <ac:spMkLst>
            <pc:docMk/>
            <pc:sldMk cId="130381812" sldId="279"/>
            <ac:spMk id="24" creationId="{F7805DCA-AB13-46A4-AAF8-35AE17C7B804}"/>
          </ac:spMkLst>
        </pc:spChg>
        <pc:spChg chg="mod">
          <ac:chgData name="George Adams" userId="d66181da58ebf9ab" providerId="LiveId" clId="{9CA80169-59AE-40F5-88AD-0E1F4A2D12E1}" dt="2022-02-12T21:49:45.462" v="6951" actId="14100"/>
          <ac:spMkLst>
            <pc:docMk/>
            <pc:sldMk cId="130381812" sldId="279"/>
            <ac:spMk id="27" creationId="{8E65367E-F9C9-4210-AFE3-26BF4C6BFB1E}"/>
          </ac:spMkLst>
        </pc:spChg>
        <pc:spChg chg="mod">
          <ac:chgData name="George Adams" userId="d66181da58ebf9ab" providerId="LiveId" clId="{9CA80169-59AE-40F5-88AD-0E1F4A2D12E1}" dt="2022-02-18T13:17:47.998" v="11401" actId="20577"/>
          <ac:spMkLst>
            <pc:docMk/>
            <pc:sldMk cId="130381812" sldId="279"/>
            <ac:spMk id="28" creationId="{1781E9E2-509C-4ACA-8CBA-8C4AC97BF360}"/>
          </ac:spMkLst>
        </pc:spChg>
        <pc:spChg chg="mod">
          <ac:chgData name="George Adams" userId="d66181da58ebf9ab" providerId="LiveId" clId="{9CA80169-59AE-40F5-88AD-0E1F4A2D12E1}" dt="2022-02-12T21:52:57.712" v="7066" actId="1076"/>
          <ac:spMkLst>
            <pc:docMk/>
            <pc:sldMk cId="130381812" sldId="279"/>
            <ac:spMk id="29" creationId="{ED057372-220B-4A2A-9A5E-E4055CCB2A6F}"/>
          </ac:spMkLst>
        </pc:spChg>
        <pc:spChg chg="del mod">
          <ac:chgData name="George Adams" userId="d66181da58ebf9ab" providerId="LiveId" clId="{9CA80169-59AE-40F5-88AD-0E1F4A2D12E1}" dt="2022-02-12T21:47:47.098" v="6935" actId="478"/>
          <ac:spMkLst>
            <pc:docMk/>
            <pc:sldMk cId="130381812" sldId="279"/>
            <ac:spMk id="30" creationId="{C4EFCC00-1468-44EC-A8F2-639AB5C9236C}"/>
          </ac:spMkLst>
        </pc:spChg>
        <pc:spChg chg="del mod">
          <ac:chgData name="George Adams" userId="d66181da58ebf9ab" providerId="LiveId" clId="{9CA80169-59AE-40F5-88AD-0E1F4A2D12E1}" dt="2022-02-12T21:47:52.512" v="6936" actId="478"/>
          <ac:spMkLst>
            <pc:docMk/>
            <pc:sldMk cId="130381812" sldId="279"/>
            <ac:spMk id="31" creationId="{A537BC93-5CA9-4FFB-B14B-125B8F8834C7}"/>
          </ac:spMkLst>
        </pc:spChg>
        <pc:spChg chg="add mod">
          <ac:chgData name="George Adams" userId="d66181da58ebf9ab" providerId="LiveId" clId="{9CA80169-59AE-40F5-88AD-0E1F4A2D12E1}" dt="2022-02-12T22:12:44.785" v="7682" actId="164"/>
          <ac:spMkLst>
            <pc:docMk/>
            <pc:sldMk cId="130381812" sldId="279"/>
            <ac:spMk id="44" creationId="{4FE744F2-79AA-4239-9AC6-D85463F480EC}"/>
          </ac:spMkLst>
        </pc:spChg>
        <pc:spChg chg="add mod">
          <ac:chgData name="George Adams" userId="d66181da58ebf9ab" providerId="LiveId" clId="{9CA80169-59AE-40F5-88AD-0E1F4A2D12E1}" dt="2022-02-12T22:12:44.785" v="7682" actId="164"/>
          <ac:spMkLst>
            <pc:docMk/>
            <pc:sldMk cId="130381812" sldId="279"/>
            <ac:spMk id="45" creationId="{DC43DC17-41CA-4895-823B-CB4C735BC3D6}"/>
          </ac:spMkLst>
        </pc:spChg>
        <pc:spChg chg="add mod">
          <ac:chgData name="George Adams" userId="d66181da58ebf9ab" providerId="LiveId" clId="{9CA80169-59AE-40F5-88AD-0E1F4A2D12E1}" dt="2022-02-12T22:12:44.785" v="7682" actId="164"/>
          <ac:spMkLst>
            <pc:docMk/>
            <pc:sldMk cId="130381812" sldId="279"/>
            <ac:spMk id="46" creationId="{F760C617-D84D-484E-94CE-EAFF27C65A28}"/>
          </ac:spMkLst>
        </pc:spChg>
        <pc:spChg chg="add mod">
          <ac:chgData name="George Adams" userId="d66181da58ebf9ab" providerId="LiveId" clId="{9CA80169-59AE-40F5-88AD-0E1F4A2D12E1}" dt="2022-02-12T22:12:44.785" v="7682" actId="164"/>
          <ac:spMkLst>
            <pc:docMk/>
            <pc:sldMk cId="130381812" sldId="279"/>
            <ac:spMk id="47" creationId="{780BDF1B-2731-40E6-858C-F56AE0C5392B}"/>
          </ac:spMkLst>
        </pc:spChg>
        <pc:spChg chg="add del mod">
          <ac:chgData name="George Adams" userId="d66181da58ebf9ab" providerId="LiveId" clId="{9CA80169-59AE-40F5-88AD-0E1F4A2D12E1}" dt="2022-02-12T22:12:50.447" v="7684" actId="478"/>
          <ac:spMkLst>
            <pc:docMk/>
            <pc:sldMk cId="130381812" sldId="279"/>
            <ac:spMk id="49" creationId="{D981E905-1D25-4327-BC03-9E44595EA70B}"/>
          </ac:spMkLst>
        </pc:spChg>
        <pc:grpChg chg="del ord">
          <ac:chgData name="George Adams" userId="d66181da58ebf9ab" providerId="LiveId" clId="{9CA80169-59AE-40F5-88AD-0E1F4A2D12E1}" dt="2022-02-12T21:47:08.732" v="6931" actId="478"/>
          <ac:grpSpMkLst>
            <pc:docMk/>
            <pc:sldMk cId="130381812" sldId="279"/>
            <ac:grpSpMk id="16" creationId="{88AA084C-E6A3-4BC9-9F7C-7C99D2224129}"/>
          </ac:grpSpMkLst>
        </pc:grpChg>
        <pc:grpChg chg="del ord">
          <ac:chgData name="George Adams" userId="d66181da58ebf9ab" providerId="LiveId" clId="{9CA80169-59AE-40F5-88AD-0E1F4A2D12E1}" dt="2022-02-12T21:47:08.732" v="6931" actId="478"/>
          <ac:grpSpMkLst>
            <pc:docMk/>
            <pc:sldMk cId="130381812" sldId="279"/>
            <ac:grpSpMk id="18" creationId="{74D8E726-9E2A-4E8E-9322-8AFAB87A49F8}"/>
          </ac:grpSpMkLst>
        </pc:grpChg>
        <pc:grpChg chg="add mod">
          <ac:chgData name="George Adams" userId="d66181da58ebf9ab" providerId="LiveId" clId="{9CA80169-59AE-40F5-88AD-0E1F4A2D12E1}" dt="2022-02-12T22:12:44.785" v="7682" actId="164"/>
          <ac:grpSpMkLst>
            <pc:docMk/>
            <pc:sldMk cId="130381812" sldId="279"/>
            <ac:grpSpMk id="25" creationId="{D36CAD5D-07EC-488E-8687-1DB530AB8EB4}"/>
          </ac:grpSpMkLst>
        </pc:grpChg>
        <pc:grpChg chg="del mod">
          <ac:chgData name="George Adams" userId="d66181da58ebf9ab" providerId="LiveId" clId="{9CA80169-59AE-40F5-88AD-0E1F4A2D12E1}" dt="2022-02-12T21:47:52.512" v="6936" actId="478"/>
          <ac:grpSpMkLst>
            <pc:docMk/>
            <pc:sldMk cId="130381812" sldId="279"/>
            <ac:grpSpMk id="26" creationId="{18B2DD32-1E62-401D-B4D6-C8F1AEFB287F}"/>
          </ac:grpSpMkLst>
        </pc:grpChg>
        <pc:grpChg chg="add mod">
          <ac:chgData name="George Adams" userId="d66181da58ebf9ab" providerId="LiveId" clId="{9CA80169-59AE-40F5-88AD-0E1F4A2D12E1}" dt="2022-02-12T22:12:47.287" v="7683" actId="1076"/>
          <ac:grpSpMkLst>
            <pc:docMk/>
            <pc:sldMk cId="130381812" sldId="279"/>
            <ac:grpSpMk id="50" creationId="{3D0B6032-4F31-46C9-9F1A-14AD68C94D50}"/>
          </ac:grpSpMkLst>
        </pc:grpChg>
        <pc:graphicFrameChg chg="del">
          <ac:chgData name="George Adams" userId="d66181da58ebf9ab" providerId="LiveId" clId="{9CA80169-59AE-40F5-88AD-0E1F4A2D12E1}" dt="2022-02-12T21:47:08.732" v="6931" actId="478"/>
          <ac:graphicFrameMkLst>
            <pc:docMk/>
            <pc:sldMk cId="130381812" sldId="279"/>
            <ac:graphicFrameMk id="7" creationId="{BA04E650-BE8A-4C29-AC97-AE6D5A5AEE1F}"/>
          </ac:graphicFrameMkLst>
        </pc:graphicFrameChg>
        <pc:picChg chg="add del mod">
          <ac:chgData name="George Adams" userId="d66181da58ebf9ab" providerId="LiveId" clId="{9CA80169-59AE-40F5-88AD-0E1F4A2D12E1}" dt="2022-02-12T21:47:08.732" v="6931" actId="478"/>
          <ac:picMkLst>
            <pc:docMk/>
            <pc:sldMk cId="130381812" sldId="279"/>
            <ac:picMk id="5" creationId="{8E7D102B-AB9D-4E89-B7FE-8FDB9AEB7006}"/>
          </ac:picMkLst>
        </pc:picChg>
        <pc:cxnChg chg="add mod">
          <ac:chgData name="George Adams" userId="d66181da58ebf9ab" providerId="LiveId" clId="{9CA80169-59AE-40F5-88AD-0E1F4A2D12E1}" dt="2022-02-12T22:12:44.785" v="7682" actId="164"/>
          <ac:cxnSpMkLst>
            <pc:docMk/>
            <pc:sldMk cId="130381812" sldId="279"/>
            <ac:cxnSpMk id="9" creationId="{D76BC8D5-B6BB-4F32-B91B-C18EAAC50FDD}"/>
          </ac:cxnSpMkLst>
        </pc:cxnChg>
        <pc:cxnChg chg="add mod">
          <ac:chgData name="George Adams" userId="d66181da58ebf9ab" providerId="LiveId" clId="{9CA80169-59AE-40F5-88AD-0E1F4A2D12E1}" dt="2022-02-12T22:12:44.785" v="7682" actId="164"/>
          <ac:cxnSpMkLst>
            <pc:docMk/>
            <pc:sldMk cId="130381812" sldId="279"/>
            <ac:cxnSpMk id="13" creationId="{69C4E6F5-430E-445E-9F65-2D71D2539A92}"/>
          </ac:cxnSpMkLst>
        </pc:cxnChg>
        <pc:cxnChg chg="add mod">
          <ac:chgData name="George Adams" userId="d66181da58ebf9ab" providerId="LiveId" clId="{9CA80169-59AE-40F5-88AD-0E1F4A2D12E1}" dt="2022-02-12T22:12:44.785" v="7682" actId="164"/>
          <ac:cxnSpMkLst>
            <pc:docMk/>
            <pc:sldMk cId="130381812" sldId="279"/>
            <ac:cxnSpMk id="33" creationId="{936BD840-77DA-4F8B-8A53-3D5CDF6D0FC6}"/>
          </ac:cxnSpMkLst>
        </pc:cxnChg>
        <pc:cxnChg chg="add mod">
          <ac:chgData name="George Adams" userId="d66181da58ebf9ab" providerId="LiveId" clId="{9CA80169-59AE-40F5-88AD-0E1F4A2D12E1}" dt="2022-02-12T22:12:44.785" v="7682" actId="164"/>
          <ac:cxnSpMkLst>
            <pc:docMk/>
            <pc:sldMk cId="130381812" sldId="279"/>
            <ac:cxnSpMk id="43" creationId="{D07F202D-88A3-4609-B3E9-0F83B99FDA31}"/>
          </ac:cxnSpMkLst>
        </pc:cxnChg>
      </pc:sldChg>
      <pc:sldChg chg="modSp mod">
        <pc:chgData name="George Adams" userId="d66181da58ebf9ab" providerId="LiveId" clId="{9CA80169-59AE-40F5-88AD-0E1F4A2D12E1}" dt="2022-02-21T17:56:19.934" v="12056" actId="255"/>
        <pc:sldMkLst>
          <pc:docMk/>
          <pc:sldMk cId="522537871" sldId="281"/>
        </pc:sldMkLst>
        <pc:spChg chg="mod">
          <ac:chgData name="George Adams" userId="d66181da58ebf9ab" providerId="LiveId" clId="{9CA80169-59AE-40F5-88AD-0E1F4A2D12E1}" dt="2022-02-21T17:56:19.934" v="12056" actId="255"/>
          <ac:spMkLst>
            <pc:docMk/>
            <pc:sldMk cId="522537871" sldId="281"/>
            <ac:spMk id="3" creationId="{1D739A4D-4E17-4A12-9726-54207118353A}"/>
          </ac:spMkLst>
        </pc:spChg>
        <pc:spChg chg="mod">
          <ac:chgData name="George Adams" userId="d66181da58ebf9ab" providerId="LiveId" clId="{9CA80169-59AE-40F5-88AD-0E1F4A2D12E1}" dt="2022-02-21T17:55:11.459" v="12051" actId="207"/>
          <ac:spMkLst>
            <pc:docMk/>
            <pc:sldMk cId="522537871" sldId="281"/>
            <ac:spMk id="4" creationId="{0791984D-E658-41C4-9D8C-DE01CFEF4075}"/>
          </ac:spMkLst>
        </pc:spChg>
        <pc:spChg chg="mod">
          <ac:chgData name="George Adams" userId="d66181da58ebf9ab" providerId="LiveId" clId="{9CA80169-59AE-40F5-88AD-0E1F4A2D12E1}" dt="2022-02-18T13:40:06.476" v="11549" actId="1076"/>
          <ac:spMkLst>
            <pc:docMk/>
            <pc:sldMk cId="522537871" sldId="281"/>
            <ac:spMk id="7" creationId="{F07EBAC3-0A3E-4D54-A959-22E52D7395B8}"/>
          </ac:spMkLst>
        </pc:spChg>
      </pc:sldChg>
      <pc:sldChg chg="addSp delSp modSp mod">
        <pc:chgData name="George Adams" userId="d66181da58ebf9ab" providerId="LiveId" clId="{9CA80169-59AE-40F5-88AD-0E1F4A2D12E1}" dt="2022-02-12T21:34:00.666" v="6700" actId="27636"/>
        <pc:sldMkLst>
          <pc:docMk/>
          <pc:sldMk cId="1185925598" sldId="283"/>
        </pc:sldMkLst>
        <pc:spChg chg="add del mod">
          <ac:chgData name="George Adams" userId="d66181da58ebf9ab" providerId="LiveId" clId="{9CA80169-59AE-40F5-88AD-0E1F4A2D12E1}" dt="2022-01-31T18:23:36.664" v="4534"/>
          <ac:spMkLst>
            <pc:docMk/>
            <pc:sldMk cId="1185925598" sldId="283"/>
            <ac:spMk id="3" creationId="{ABE3D050-E8A9-4E43-B9C1-D3CEF0CF5C84}"/>
          </ac:spMkLst>
        </pc:spChg>
        <pc:spChg chg="mod">
          <ac:chgData name="George Adams" userId="d66181da58ebf9ab" providerId="LiveId" clId="{9CA80169-59AE-40F5-88AD-0E1F4A2D12E1}" dt="2022-02-12T21:34:00.666" v="6700" actId="27636"/>
          <ac:spMkLst>
            <pc:docMk/>
            <pc:sldMk cId="1185925598" sldId="283"/>
            <ac:spMk id="4" creationId="{0791984D-E658-41C4-9D8C-DE01CFEF4075}"/>
          </ac:spMkLst>
        </pc:spChg>
        <pc:spChg chg="add mod">
          <ac:chgData name="George Adams" userId="d66181da58ebf9ab" providerId="LiveId" clId="{9CA80169-59AE-40F5-88AD-0E1F4A2D12E1}" dt="2022-02-09T22:35:52.871" v="6656" actId="2711"/>
          <ac:spMkLst>
            <pc:docMk/>
            <pc:sldMk cId="1185925598" sldId="283"/>
            <ac:spMk id="6" creationId="{1D52BBD0-BA33-4F3E-91B1-EAA66BCCF53E}"/>
          </ac:spMkLst>
        </pc:spChg>
        <pc:spChg chg="mod">
          <ac:chgData name="George Adams" userId="d66181da58ebf9ab" providerId="LiveId" clId="{9CA80169-59AE-40F5-88AD-0E1F4A2D12E1}" dt="2022-02-09T22:35:43.970" v="6655" actId="2711"/>
          <ac:spMkLst>
            <pc:docMk/>
            <pc:sldMk cId="1185925598" sldId="283"/>
            <ac:spMk id="132" creationId="{8FF1CC10-78B3-40E5-B55C-36D3617F7360}"/>
          </ac:spMkLst>
        </pc:spChg>
        <pc:grpChg chg="mod">
          <ac:chgData name="George Adams" userId="d66181da58ebf9ab" providerId="LiveId" clId="{9CA80169-59AE-40F5-88AD-0E1F4A2D12E1}" dt="2022-01-31T18:25:23.317" v="4728" actId="1038"/>
          <ac:grpSpMkLst>
            <pc:docMk/>
            <pc:sldMk cId="1185925598" sldId="283"/>
            <ac:grpSpMk id="133" creationId="{AAE851CD-A534-4C6E-B967-7200701122A7}"/>
          </ac:grpSpMkLst>
        </pc:grpChg>
        <pc:grpChg chg="mod">
          <ac:chgData name="George Adams" userId="d66181da58ebf9ab" providerId="LiveId" clId="{9CA80169-59AE-40F5-88AD-0E1F4A2D12E1}" dt="2022-01-31T18:25:23.317" v="4728" actId="1038"/>
          <ac:grpSpMkLst>
            <pc:docMk/>
            <pc:sldMk cId="1185925598" sldId="283"/>
            <ac:grpSpMk id="134" creationId="{6542F17C-349F-4131-9BED-9EB1CA45FBCF}"/>
          </ac:grpSpMkLst>
        </pc:grpChg>
        <pc:picChg chg="mod">
          <ac:chgData name="George Adams" userId="d66181da58ebf9ab" providerId="LiveId" clId="{9CA80169-59AE-40F5-88AD-0E1F4A2D12E1}" dt="2022-01-29T03:29:43.823" v="1163" actId="1076"/>
          <ac:picMkLst>
            <pc:docMk/>
            <pc:sldMk cId="1185925598" sldId="283"/>
            <ac:picMk id="95" creationId="{67DA1B33-90D9-499D-80E1-12DA807A3130}"/>
          </ac:picMkLst>
        </pc:picChg>
        <pc:picChg chg="mod">
          <ac:chgData name="George Adams" userId="d66181da58ebf9ab" providerId="LiveId" clId="{9CA80169-59AE-40F5-88AD-0E1F4A2D12E1}" dt="2022-01-29T03:30:05.109" v="1166" actId="1076"/>
          <ac:picMkLst>
            <pc:docMk/>
            <pc:sldMk cId="1185925598" sldId="283"/>
            <ac:picMk id="109" creationId="{55301832-EB85-4E1D-B002-89081E161876}"/>
          </ac:picMkLst>
        </pc:picChg>
        <pc:picChg chg="mod">
          <ac:chgData name="George Adams" userId="d66181da58ebf9ab" providerId="LiveId" clId="{9CA80169-59AE-40F5-88AD-0E1F4A2D12E1}" dt="2022-01-29T03:30:07.998" v="1167" actId="1076"/>
          <ac:picMkLst>
            <pc:docMk/>
            <pc:sldMk cId="1185925598" sldId="283"/>
            <ac:picMk id="110" creationId="{2E9BC175-3EDA-4131-B1BF-BD8CE3A3F564}"/>
          </ac:picMkLst>
        </pc:picChg>
        <pc:picChg chg="mod">
          <ac:chgData name="George Adams" userId="d66181da58ebf9ab" providerId="LiveId" clId="{9CA80169-59AE-40F5-88AD-0E1F4A2D12E1}" dt="2022-01-29T03:29:47.773" v="1164" actId="1076"/>
          <ac:picMkLst>
            <pc:docMk/>
            <pc:sldMk cId="1185925598" sldId="283"/>
            <ac:picMk id="111" creationId="{2E9FE579-FB58-4DCB-B081-8D1694E002C6}"/>
          </ac:picMkLst>
        </pc:picChg>
        <pc:picChg chg="mod">
          <ac:chgData name="George Adams" userId="d66181da58ebf9ab" providerId="LiveId" clId="{9CA80169-59AE-40F5-88AD-0E1F4A2D12E1}" dt="2022-01-29T03:29:56.037" v="1165" actId="1076"/>
          <ac:picMkLst>
            <pc:docMk/>
            <pc:sldMk cId="1185925598" sldId="283"/>
            <ac:picMk id="113" creationId="{FD90740D-0ABF-4884-930C-38FF3E4AE069}"/>
          </ac:picMkLst>
        </pc:picChg>
      </pc:sldChg>
      <pc:sldChg chg="modSp mod">
        <pc:chgData name="George Adams" userId="d66181da58ebf9ab" providerId="LiveId" clId="{9CA80169-59AE-40F5-88AD-0E1F4A2D12E1}" dt="2022-02-12T21:38:51.312" v="6848" actId="20577"/>
        <pc:sldMkLst>
          <pc:docMk/>
          <pc:sldMk cId="4210073795" sldId="284"/>
        </pc:sldMkLst>
        <pc:spChg chg="mod">
          <ac:chgData name="George Adams" userId="d66181da58ebf9ab" providerId="LiveId" clId="{9CA80169-59AE-40F5-88AD-0E1F4A2D12E1}" dt="2022-02-12T21:38:51.312" v="6848" actId="20577"/>
          <ac:spMkLst>
            <pc:docMk/>
            <pc:sldMk cId="4210073795" sldId="284"/>
            <ac:spMk id="2" creationId="{CD53CE48-9949-4419-BC6D-CCD3434F5E08}"/>
          </ac:spMkLst>
        </pc:spChg>
      </pc:sldChg>
      <pc:sldChg chg="addSp delSp modSp mod">
        <pc:chgData name="George Adams" userId="d66181da58ebf9ab" providerId="LiveId" clId="{9CA80169-59AE-40F5-88AD-0E1F4A2D12E1}" dt="2022-02-25T16:59:17.164" v="13173" actId="20577"/>
        <pc:sldMkLst>
          <pc:docMk/>
          <pc:sldMk cId="4122525322" sldId="286"/>
        </pc:sldMkLst>
        <pc:spChg chg="add mod">
          <ac:chgData name="George Adams" userId="d66181da58ebf9ab" providerId="LiveId" clId="{9CA80169-59AE-40F5-88AD-0E1F4A2D12E1}" dt="2022-02-09T01:45:58.269" v="6030" actId="207"/>
          <ac:spMkLst>
            <pc:docMk/>
            <pc:sldMk cId="4122525322" sldId="286"/>
            <ac:spMk id="4" creationId="{39A4FD2C-4A4D-4917-8F5F-AD28009989A9}"/>
          </ac:spMkLst>
        </pc:spChg>
        <pc:spChg chg="mod">
          <ac:chgData name="George Adams" userId="d66181da58ebf9ab" providerId="LiveId" clId="{9CA80169-59AE-40F5-88AD-0E1F4A2D12E1}" dt="2022-02-09T22:34:03.713" v="6645" actId="2711"/>
          <ac:spMkLst>
            <pc:docMk/>
            <pc:sldMk cId="4122525322" sldId="286"/>
            <ac:spMk id="31" creationId="{358A6B31-8469-4CA5-B74B-C8B7DD33A0D8}"/>
          </ac:spMkLst>
        </pc:spChg>
        <pc:spChg chg="mod">
          <ac:chgData name="George Adams" userId="d66181da58ebf9ab" providerId="LiveId" clId="{9CA80169-59AE-40F5-88AD-0E1F4A2D12E1}" dt="2022-02-25T16:59:17.164" v="13173" actId="20577"/>
          <ac:spMkLst>
            <pc:docMk/>
            <pc:sldMk cId="4122525322" sldId="286"/>
            <ac:spMk id="101" creationId="{867830CA-9F0D-4733-A16B-E7FBDAFC3F68}"/>
          </ac:spMkLst>
        </pc:spChg>
        <pc:picChg chg="add mod ord">
          <ac:chgData name="George Adams" userId="d66181da58ebf9ab" providerId="LiveId" clId="{9CA80169-59AE-40F5-88AD-0E1F4A2D12E1}" dt="2022-02-18T13:02:39.673" v="11365" actId="1076"/>
          <ac:picMkLst>
            <pc:docMk/>
            <pc:sldMk cId="4122525322" sldId="286"/>
            <ac:picMk id="5" creationId="{9B176E1E-60F8-42E0-AAC8-D16F15452ED6}"/>
          </ac:picMkLst>
        </pc:picChg>
        <pc:picChg chg="del">
          <ac:chgData name="George Adams" userId="d66181da58ebf9ab" providerId="LiveId" clId="{9CA80169-59AE-40F5-88AD-0E1F4A2D12E1}" dt="2022-02-18T13:01:47.601" v="11356" actId="478"/>
          <ac:picMkLst>
            <pc:docMk/>
            <pc:sldMk cId="4122525322" sldId="286"/>
            <ac:picMk id="11" creationId="{F8F7174B-17D5-4F4A-A877-277BB9DA4A96}"/>
          </ac:picMkLst>
        </pc:picChg>
        <pc:cxnChg chg="add mod">
          <ac:chgData name="George Adams" userId="d66181da58ebf9ab" providerId="LiveId" clId="{9CA80169-59AE-40F5-88AD-0E1F4A2D12E1}" dt="2022-02-09T01:46:36.785" v="6034" actId="692"/>
          <ac:cxnSpMkLst>
            <pc:docMk/>
            <pc:sldMk cId="4122525322" sldId="286"/>
            <ac:cxnSpMk id="6" creationId="{75805E4F-FB43-4BDA-B5B5-9DE0D7C6FD22}"/>
          </ac:cxnSpMkLst>
        </pc:cxnChg>
      </pc:sldChg>
      <pc:sldChg chg="modSp mod">
        <pc:chgData name="George Adams" userId="d66181da58ebf9ab" providerId="LiveId" clId="{9CA80169-59AE-40F5-88AD-0E1F4A2D12E1}" dt="2022-02-09T22:34:51.086" v="6651" actId="2711"/>
        <pc:sldMkLst>
          <pc:docMk/>
          <pc:sldMk cId="439783605" sldId="287"/>
        </pc:sldMkLst>
        <pc:spChg chg="mod">
          <ac:chgData name="George Adams" userId="d66181da58ebf9ab" providerId="LiveId" clId="{9CA80169-59AE-40F5-88AD-0E1F4A2D12E1}" dt="2022-02-09T22:34:51.086" v="6651" actId="2711"/>
          <ac:spMkLst>
            <pc:docMk/>
            <pc:sldMk cId="439783605" sldId="287"/>
            <ac:spMk id="66" creationId="{0BE146C4-6E64-4D5B-BCE5-58DDE2AD34BE}"/>
          </ac:spMkLst>
        </pc:spChg>
        <pc:spChg chg="mod">
          <ac:chgData name="George Adams" userId="d66181da58ebf9ab" providerId="LiveId" clId="{9CA80169-59AE-40F5-88AD-0E1F4A2D12E1}" dt="2022-02-09T22:34:37.011" v="6649" actId="404"/>
          <ac:spMkLst>
            <pc:docMk/>
            <pc:sldMk cId="439783605" sldId="287"/>
            <ac:spMk id="67" creationId="{C480518C-0450-4E52-A0F8-8ED7F67428D3}"/>
          </ac:spMkLst>
        </pc:spChg>
        <pc:spChg chg="mod">
          <ac:chgData name="George Adams" userId="d66181da58ebf9ab" providerId="LiveId" clId="{9CA80169-59AE-40F5-88AD-0E1F4A2D12E1}" dt="2022-02-09T22:34:45.013" v="6650" actId="2711"/>
          <ac:spMkLst>
            <pc:docMk/>
            <pc:sldMk cId="439783605" sldId="287"/>
            <ac:spMk id="99" creationId="{F104405F-E236-4D64-AA7B-7795D7FC3D1D}"/>
          </ac:spMkLst>
        </pc:spChg>
        <pc:spChg chg="mod">
          <ac:chgData name="George Adams" userId="d66181da58ebf9ab" providerId="LiveId" clId="{9CA80169-59AE-40F5-88AD-0E1F4A2D12E1}" dt="2022-02-09T22:34:24.460" v="6647" actId="2711"/>
          <ac:spMkLst>
            <pc:docMk/>
            <pc:sldMk cId="439783605" sldId="287"/>
            <ac:spMk id="100" creationId="{AC8EFDE9-9B56-4589-B605-F355A64126BC}"/>
          </ac:spMkLst>
        </pc:spChg>
      </pc:sldChg>
      <pc:sldChg chg="addSp delSp modSp mod">
        <pc:chgData name="George Adams" userId="d66181da58ebf9ab" providerId="LiveId" clId="{9CA80169-59AE-40F5-88AD-0E1F4A2D12E1}" dt="2022-02-13T02:53:37.602" v="10027" actId="1076"/>
        <pc:sldMkLst>
          <pc:docMk/>
          <pc:sldMk cId="2492402115" sldId="288"/>
        </pc:sldMkLst>
        <pc:spChg chg="del topLvl">
          <ac:chgData name="George Adams" userId="d66181da58ebf9ab" providerId="LiveId" clId="{9CA80169-59AE-40F5-88AD-0E1F4A2D12E1}" dt="2022-02-13T02:52:24.346" v="10010" actId="478"/>
          <ac:spMkLst>
            <pc:docMk/>
            <pc:sldMk cId="2492402115" sldId="288"/>
            <ac:spMk id="3" creationId="{5B1E04DB-9E17-499F-AC3E-D1C895CA1049}"/>
          </ac:spMkLst>
        </pc:spChg>
        <pc:spChg chg="del">
          <ac:chgData name="George Adams" userId="d66181da58ebf9ab" providerId="LiveId" clId="{9CA80169-59AE-40F5-88AD-0E1F4A2D12E1}" dt="2022-02-13T02:52:19.639" v="10009" actId="478"/>
          <ac:spMkLst>
            <pc:docMk/>
            <pc:sldMk cId="2492402115" sldId="288"/>
            <ac:spMk id="6" creationId="{02D54ADA-46FE-4B76-8F23-EED45F7789A2}"/>
          </ac:spMkLst>
        </pc:spChg>
        <pc:spChg chg="add mod">
          <ac:chgData name="George Adams" userId="d66181da58ebf9ab" providerId="LiveId" clId="{9CA80169-59AE-40F5-88AD-0E1F4A2D12E1}" dt="2022-02-12T21:36:20.678" v="6766" actId="113"/>
          <ac:spMkLst>
            <pc:docMk/>
            <pc:sldMk cId="2492402115" sldId="288"/>
            <ac:spMk id="13" creationId="{31EB6A40-9E6E-4B5C-AD4F-F3E64B4333DC}"/>
          </ac:spMkLst>
        </pc:spChg>
        <pc:spChg chg="add del">
          <ac:chgData name="George Adams" userId="d66181da58ebf9ab" providerId="LiveId" clId="{9CA80169-59AE-40F5-88AD-0E1F4A2D12E1}" dt="2022-02-13T02:52:52.504" v="10017" actId="478"/>
          <ac:spMkLst>
            <pc:docMk/>
            <pc:sldMk cId="2492402115" sldId="288"/>
            <ac:spMk id="33" creationId="{16801DEE-0C91-4250-B936-120DEF6DD295}"/>
          </ac:spMkLst>
        </pc:spChg>
        <pc:spChg chg="del mod">
          <ac:chgData name="George Adams" userId="d66181da58ebf9ab" providerId="LiveId" clId="{9CA80169-59AE-40F5-88AD-0E1F4A2D12E1}" dt="2022-02-12T21:36:09.952" v="6763" actId="478"/>
          <ac:spMkLst>
            <pc:docMk/>
            <pc:sldMk cId="2492402115" sldId="288"/>
            <ac:spMk id="39" creationId="{8B3DBD20-6ABB-4D3F-BF8C-9F13F83C5F3D}"/>
          </ac:spMkLst>
        </pc:spChg>
        <pc:spChg chg="mod">
          <ac:chgData name="George Adams" userId="d66181da58ebf9ab" providerId="LiveId" clId="{9CA80169-59AE-40F5-88AD-0E1F4A2D12E1}" dt="2022-02-13T02:53:31.809" v="10025" actId="14100"/>
          <ac:spMkLst>
            <pc:docMk/>
            <pc:sldMk cId="2492402115" sldId="288"/>
            <ac:spMk id="44" creationId="{51AB3281-7AD3-42D8-95C6-2C686650CBFE}"/>
          </ac:spMkLst>
        </pc:spChg>
        <pc:grpChg chg="del">
          <ac:chgData name="George Adams" userId="d66181da58ebf9ab" providerId="LiveId" clId="{9CA80169-59AE-40F5-88AD-0E1F4A2D12E1}" dt="2022-02-13T02:52:24.346" v="10010" actId="478"/>
          <ac:grpSpMkLst>
            <pc:docMk/>
            <pc:sldMk cId="2492402115" sldId="288"/>
            <ac:grpSpMk id="7" creationId="{3EDCACC8-CC5E-4231-A88D-B563E0E96D40}"/>
          </ac:grpSpMkLst>
        </pc:grpChg>
        <pc:grpChg chg="add del topLvl">
          <ac:chgData name="George Adams" userId="d66181da58ebf9ab" providerId="LiveId" clId="{9CA80169-59AE-40F5-88AD-0E1F4A2D12E1}" dt="2022-02-13T02:53:07.360" v="10018" actId="478"/>
          <ac:grpSpMkLst>
            <pc:docMk/>
            <pc:sldMk cId="2492402115" sldId="288"/>
            <ac:grpSpMk id="38" creationId="{9701BA5D-A76E-4763-943E-979BDEB5CE6E}"/>
          </ac:grpSpMkLst>
        </pc:grpChg>
        <pc:picChg chg="add del">
          <ac:chgData name="George Adams" userId="d66181da58ebf9ab" providerId="LiveId" clId="{9CA80169-59AE-40F5-88AD-0E1F4A2D12E1}" dt="2022-02-13T02:52:51.605" v="10015"/>
          <ac:picMkLst>
            <pc:docMk/>
            <pc:sldMk cId="2492402115" sldId="288"/>
            <ac:picMk id="4" creationId="{6293AD62-D769-41FD-BE50-DC01E6C4D4A6}"/>
          </ac:picMkLst>
        </pc:picChg>
        <pc:picChg chg="add mod">
          <ac:chgData name="George Adams" userId="d66181da58ebf9ab" providerId="LiveId" clId="{9CA80169-59AE-40F5-88AD-0E1F4A2D12E1}" dt="2022-02-13T02:53:37.602" v="10027" actId="1076"/>
          <ac:picMkLst>
            <pc:docMk/>
            <pc:sldMk cId="2492402115" sldId="288"/>
            <ac:picMk id="8" creationId="{F2FB6C28-29E6-4D33-A301-FC4D2234E9AA}"/>
          </ac:picMkLst>
        </pc:picChg>
      </pc:sldChg>
      <pc:sldChg chg="addSp delSp modSp mod">
        <pc:chgData name="George Adams" userId="d66181da58ebf9ab" providerId="LiveId" clId="{9CA80169-59AE-40F5-88AD-0E1F4A2D12E1}" dt="2022-02-21T20:52:27.709" v="12321" actId="1076"/>
        <pc:sldMkLst>
          <pc:docMk/>
          <pc:sldMk cId="4231627324" sldId="289"/>
        </pc:sldMkLst>
        <pc:spChg chg="del mod">
          <ac:chgData name="George Adams" userId="d66181da58ebf9ab" providerId="LiveId" clId="{9CA80169-59AE-40F5-88AD-0E1F4A2D12E1}" dt="2022-02-12T21:36:29.822" v="6767" actId="478"/>
          <ac:spMkLst>
            <pc:docMk/>
            <pc:sldMk cId="4231627324" sldId="289"/>
            <ac:spMk id="4" creationId="{0791984D-E658-41C4-9D8C-DE01CFEF4075}"/>
          </ac:spMkLst>
        </pc:spChg>
        <pc:spChg chg="add del mod">
          <ac:chgData name="George Adams" userId="d66181da58ebf9ab" providerId="LiveId" clId="{9CA80169-59AE-40F5-88AD-0E1F4A2D12E1}" dt="2022-02-12T21:36:33.244" v="6768" actId="478"/>
          <ac:spMkLst>
            <pc:docMk/>
            <pc:sldMk cId="4231627324" sldId="289"/>
            <ac:spMk id="6" creationId="{4A85FE06-3DCD-453B-B5E6-F76573E60745}"/>
          </ac:spMkLst>
        </pc:spChg>
        <pc:spChg chg="add mod">
          <ac:chgData name="George Adams" userId="d66181da58ebf9ab" providerId="LiveId" clId="{9CA80169-59AE-40F5-88AD-0E1F4A2D12E1}" dt="2022-02-12T21:36:56.539" v="6771" actId="113"/>
          <ac:spMkLst>
            <pc:docMk/>
            <pc:sldMk cId="4231627324" sldId="289"/>
            <ac:spMk id="10" creationId="{94AA24DB-1195-433C-9248-29A7DB4363F7}"/>
          </ac:spMkLst>
        </pc:spChg>
        <pc:grpChg chg="del">
          <ac:chgData name="George Adams" userId="d66181da58ebf9ab" providerId="LiveId" clId="{9CA80169-59AE-40F5-88AD-0E1F4A2D12E1}" dt="2022-02-21T20:51:50.841" v="12316" actId="478"/>
          <ac:grpSpMkLst>
            <pc:docMk/>
            <pc:sldMk cId="4231627324" sldId="289"/>
            <ac:grpSpMk id="36" creationId="{6772420A-3EC7-45FC-9BFF-6F144D0407D1}"/>
          </ac:grpSpMkLst>
        </pc:grpChg>
        <pc:picChg chg="add mod">
          <ac:chgData name="George Adams" userId="d66181da58ebf9ab" providerId="LiveId" clId="{9CA80169-59AE-40F5-88AD-0E1F4A2D12E1}" dt="2022-02-21T20:52:27.709" v="12321" actId="1076"/>
          <ac:picMkLst>
            <pc:docMk/>
            <pc:sldMk cId="4231627324" sldId="289"/>
            <ac:picMk id="3" creationId="{E4DF5236-B0AB-4EBE-942B-BE92384FBC4B}"/>
          </ac:picMkLst>
        </pc:picChg>
      </pc:sldChg>
      <pc:sldChg chg="addSp delSp modSp mod">
        <pc:chgData name="George Adams" userId="d66181da58ebf9ab" providerId="LiveId" clId="{9CA80169-59AE-40F5-88AD-0E1F4A2D12E1}" dt="2022-02-20T18:04:45.150" v="11941" actId="1036"/>
        <pc:sldMkLst>
          <pc:docMk/>
          <pc:sldMk cId="2589370246" sldId="290"/>
        </pc:sldMkLst>
        <pc:spChg chg="mod">
          <ac:chgData name="George Adams" userId="d66181da58ebf9ab" providerId="LiveId" clId="{9CA80169-59AE-40F5-88AD-0E1F4A2D12E1}" dt="2022-02-09T22:12:56.993" v="6365" actId="113"/>
          <ac:spMkLst>
            <pc:docMk/>
            <pc:sldMk cId="2589370246" sldId="290"/>
            <ac:spMk id="2" creationId="{D1C65236-95FB-454E-AF12-62F959BCB588}"/>
          </ac:spMkLst>
        </pc:spChg>
        <pc:spChg chg="del mod">
          <ac:chgData name="George Adams" userId="d66181da58ebf9ab" providerId="LiveId" clId="{9CA80169-59AE-40F5-88AD-0E1F4A2D12E1}" dt="2022-02-12T21:37:04.350" v="6772" actId="478"/>
          <ac:spMkLst>
            <pc:docMk/>
            <pc:sldMk cId="2589370246" sldId="290"/>
            <ac:spMk id="4" creationId="{0791984D-E658-41C4-9D8C-DE01CFEF4075}"/>
          </ac:spMkLst>
        </pc:spChg>
        <pc:spChg chg="add del mod">
          <ac:chgData name="George Adams" userId="d66181da58ebf9ab" providerId="LiveId" clId="{9CA80169-59AE-40F5-88AD-0E1F4A2D12E1}" dt="2022-02-12T21:37:06.419" v="6773" actId="478"/>
          <ac:spMkLst>
            <pc:docMk/>
            <pc:sldMk cId="2589370246" sldId="290"/>
            <ac:spMk id="10" creationId="{D30DBD52-28C0-4C10-A390-2B69F187FAD1}"/>
          </ac:spMkLst>
        </pc:spChg>
        <pc:spChg chg="add mod">
          <ac:chgData name="George Adams" userId="d66181da58ebf9ab" providerId="LiveId" clId="{9CA80169-59AE-40F5-88AD-0E1F4A2D12E1}" dt="2022-01-30T03:41:40.522" v="3585" actId="113"/>
          <ac:spMkLst>
            <pc:docMk/>
            <pc:sldMk cId="2589370246" sldId="290"/>
            <ac:spMk id="11" creationId="{D10FE5CA-BB7A-4411-A17C-96B7B3DE7033}"/>
          </ac:spMkLst>
        </pc:spChg>
        <pc:spChg chg="add mod">
          <ac:chgData name="George Adams" userId="d66181da58ebf9ab" providerId="LiveId" clId="{9CA80169-59AE-40F5-88AD-0E1F4A2D12E1}" dt="2022-02-12T21:37:22.321" v="6776" actId="113"/>
          <ac:spMkLst>
            <pc:docMk/>
            <pc:sldMk cId="2589370246" sldId="290"/>
            <ac:spMk id="12" creationId="{0F60EDAB-1DF0-4595-BEF1-8C70A8EF4B7C}"/>
          </ac:spMkLst>
        </pc:spChg>
        <pc:spChg chg="mod">
          <ac:chgData name="George Adams" userId="d66181da58ebf9ab" providerId="LiveId" clId="{9CA80169-59AE-40F5-88AD-0E1F4A2D12E1}" dt="2022-02-20T18:04:22.596" v="11917"/>
          <ac:spMkLst>
            <pc:docMk/>
            <pc:sldMk cId="2589370246" sldId="290"/>
            <ac:spMk id="14" creationId="{06E7FFD0-6226-497A-83C8-DABDC7A2A1C6}"/>
          </ac:spMkLst>
        </pc:spChg>
        <pc:spChg chg="mod">
          <ac:chgData name="George Adams" userId="d66181da58ebf9ab" providerId="LiveId" clId="{9CA80169-59AE-40F5-88AD-0E1F4A2D12E1}" dt="2022-02-20T18:04:22.596" v="11917"/>
          <ac:spMkLst>
            <pc:docMk/>
            <pc:sldMk cId="2589370246" sldId="290"/>
            <ac:spMk id="15" creationId="{5813309B-5026-4C50-8E22-4BDA9B452AFC}"/>
          </ac:spMkLst>
        </pc:spChg>
        <pc:grpChg chg="del">
          <ac:chgData name="George Adams" userId="d66181da58ebf9ab" providerId="LiveId" clId="{9CA80169-59AE-40F5-88AD-0E1F4A2D12E1}" dt="2022-02-20T18:04:21.206" v="11916" actId="478"/>
          <ac:grpSpMkLst>
            <pc:docMk/>
            <pc:sldMk cId="2589370246" sldId="290"/>
            <ac:grpSpMk id="6" creationId="{51AD4679-6CFA-4FD7-B93D-E3FFF0934259}"/>
          </ac:grpSpMkLst>
        </pc:grpChg>
        <pc:grpChg chg="add mod">
          <ac:chgData name="George Adams" userId="d66181da58ebf9ab" providerId="LiveId" clId="{9CA80169-59AE-40F5-88AD-0E1F4A2D12E1}" dt="2022-02-20T18:04:45.150" v="11941" actId="1036"/>
          <ac:grpSpMkLst>
            <pc:docMk/>
            <pc:sldMk cId="2589370246" sldId="290"/>
            <ac:grpSpMk id="10" creationId="{EA3CAEF4-4C50-4DA6-AB23-2DCEAF9D01FF}"/>
          </ac:grpSpMkLst>
        </pc:grpChg>
        <pc:picChg chg="mod">
          <ac:chgData name="George Adams" userId="d66181da58ebf9ab" providerId="LiveId" clId="{9CA80169-59AE-40F5-88AD-0E1F4A2D12E1}" dt="2022-02-20T18:04:22.596" v="11917"/>
          <ac:picMkLst>
            <pc:docMk/>
            <pc:sldMk cId="2589370246" sldId="290"/>
            <ac:picMk id="13" creationId="{C8E77A4D-C481-4907-A983-635CA3F395EF}"/>
          </ac:picMkLst>
        </pc:picChg>
        <pc:cxnChg chg="add del">
          <ac:chgData name="George Adams" userId="d66181da58ebf9ab" providerId="LiveId" clId="{9CA80169-59AE-40F5-88AD-0E1F4A2D12E1}" dt="2022-01-30T03:41:15.853" v="3561" actId="11529"/>
          <ac:cxnSpMkLst>
            <pc:docMk/>
            <pc:sldMk cId="2589370246" sldId="290"/>
            <ac:cxnSpMk id="10" creationId="{80DCF102-04B6-4676-B7FC-84D34FC5F8B0}"/>
          </ac:cxnSpMkLst>
        </pc:cxnChg>
      </pc:sldChg>
      <pc:sldChg chg="modSp mod">
        <pc:chgData name="George Adams" userId="d66181da58ebf9ab" providerId="LiveId" clId="{9CA80169-59AE-40F5-88AD-0E1F4A2D12E1}" dt="2022-02-18T13:03:44.571" v="11385" actId="20577"/>
        <pc:sldMkLst>
          <pc:docMk/>
          <pc:sldMk cId="4220341395" sldId="291"/>
        </pc:sldMkLst>
        <pc:spChg chg="mod">
          <ac:chgData name="George Adams" userId="d66181da58ebf9ab" providerId="LiveId" clId="{9CA80169-59AE-40F5-88AD-0E1F4A2D12E1}" dt="2022-02-18T13:03:44.571" v="11385" actId="20577"/>
          <ac:spMkLst>
            <pc:docMk/>
            <pc:sldMk cId="4220341395" sldId="291"/>
            <ac:spMk id="31" creationId="{358A6B31-8469-4CA5-B74B-C8B7DD33A0D8}"/>
          </ac:spMkLst>
        </pc:spChg>
        <pc:spChg chg="mod">
          <ac:chgData name="George Adams" userId="d66181da58ebf9ab" providerId="LiveId" clId="{9CA80169-59AE-40F5-88AD-0E1F4A2D12E1}" dt="2022-02-09T22:33:47.856" v="6644" actId="2711"/>
          <ac:spMkLst>
            <pc:docMk/>
            <pc:sldMk cId="4220341395" sldId="291"/>
            <ac:spMk id="97" creationId="{6A5D31B8-6A48-4D63-8F8E-6CF0DA1D546E}"/>
          </ac:spMkLst>
        </pc:spChg>
        <pc:picChg chg="mod">
          <ac:chgData name="George Adams" userId="d66181da58ebf9ab" providerId="LiveId" clId="{9CA80169-59AE-40F5-88AD-0E1F4A2D12E1}" dt="2022-01-29T03:30:35.966" v="1171" actId="1076"/>
          <ac:picMkLst>
            <pc:docMk/>
            <pc:sldMk cId="4220341395" sldId="291"/>
            <ac:picMk id="38" creationId="{8CFB534C-19FA-49CA-963B-28EAD27A2873}"/>
          </ac:picMkLst>
        </pc:picChg>
        <pc:picChg chg="mod">
          <ac:chgData name="George Adams" userId="d66181da58ebf9ab" providerId="LiveId" clId="{9CA80169-59AE-40F5-88AD-0E1F4A2D12E1}" dt="2022-01-29T03:30:43.702" v="1173" actId="1076"/>
          <ac:picMkLst>
            <pc:docMk/>
            <pc:sldMk cId="4220341395" sldId="291"/>
            <ac:picMk id="52" creationId="{4F04CA19-C1B6-4BDF-8A99-DD0B3A91012A}"/>
          </ac:picMkLst>
        </pc:picChg>
        <pc:picChg chg="mod">
          <ac:chgData name="George Adams" userId="d66181da58ebf9ab" providerId="LiveId" clId="{9CA80169-59AE-40F5-88AD-0E1F4A2D12E1}" dt="2022-01-29T03:30:39.474" v="1172" actId="1076"/>
          <ac:picMkLst>
            <pc:docMk/>
            <pc:sldMk cId="4220341395" sldId="291"/>
            <ac:picMk id="53" creationId="{9E6E1BE3-AA59-4310-9596-3B61F0D7367E}"/>
          </ac:picMkLst>
        </pc:picChg>
        <pc:picChg chg="mod">
          <ac:chgData name="George Adams" userId="d66181da58ebf9ab" providerId="LiveId" clId="{9CA80169-59AE-40F5-88AD-0E1F4A2D12E1}" dt="2022-01-29T03:30:32.906" v="1170" actId="1076"/>
          <ac:picMkLst>
            <pc:docMk/>
            <pc:sldMk cId="4220341395" sldId="291"/>
            <ac:picMk id="54" creationId="{50E9C4A7-0186-46DC-B49A-BEA0AE986BAD}"/>
          </ac:picMkLst>
        </pc:picChg>
        <pc:picChg chg="mod">
          <ac:chgData name="George Adams" userId="d66181da58ebf9ab" providerId="LiveId" clId="{9CA80169-59AE-40F5-88AD-0E1F4A2D12E1}" dt="2022-01-29T03:30:29.136" v="1169" actId="1076"/>
          <ac:picMkLst>
            <pc:docMk/>
            <pc:sldMk cId="4220341395" sldId="291"/>
            <ac:picMk id="55" creationId="{394ABDEF-B65C-4C92-8E53-BA5A751757EF}"/>
          </ac:picMkLst>
        </pc:picChg>
        <pc:picChg chg="mod">
          <ac:chgData name="George Adams" userId="d66181da58ebf9ab" providerId="LiveId" clId="{9CA80169-59AE-40F5-88AD-0E1F4A2D12E1}" dt="2022-01-29T03:30:24.231" v="1168" actId="1076"/>
          <ac:picMkLst>
            <pc:docMk/>
            <pc:sldMk cId="4220341395" sldId="291"/>
            <ac:picMk id="56" creationId="{930B29B0-98A7-48DB-8B8D-07664B602DA5}"/>
          </ac:picMkLst>
        </pc:picChg>
      </pc:sldChg>
      <pc:sldChg chg="addSp delSp modSp mod">
        <pc:chgData name="George Adams" userId="d66181da58ebf9ab" providerId="LiveId" clId="{9CA80169-59AE-40F5-88AD-0E1F4A2D12E1}" dt="2022-02-25T16:43:06.797" v="13073" actId="20577"/>
        <pc:sldMkLst>
          <pc:docMk/>
          <pc:sldMk cId="2885956358" sldId="292"/>
        </pc:sldMkLst>
        <pc:spChg chg="mod">
          <ac:chgData name="George Adams" userId="d66181da58ebf9ab" providerId="LiveId" clId="{9CA80169-59AE-40F5-88AD-0E1F4A2D12E1}" dt="2022-02-25T16:43:06.797" v="13073" actId="20577"/>
          <ac:spMkLst>
            <pc:docMk/>
            <pc:sldMk cId="2885956358" sldId="292"/>
            <ac:spMk id="145" creationId="{596531E7-E4D0-4246-BB9A-6A1FACECAAA4}"/>
          </ac:spMkLst>
        </pc:spChg>
        <pc:picChg chg="add mod">
          <ac:chgData name="George Adams" userId="d66181da58ebf9ab" providerId="LiveId" clId="{9CA80169-59AE-40F5-88AD-0E1F4A2D12E1}" dt="2022-02-18T13:04:56.683" v="11390" actId="1076"/>
          <ac:picMkLst>
            <pc:docMk/>
            <pc:sldMk cId="2885956358" sldId="292"/>
            <ac:picMk id="54" creationId="{64BEE884-2EF5-4290-B544-4C97FBA81233}"/>
          </ac:picMkLst>
        </pc:picChg>
        <pc:picChg chg="mod">
          <ac:chgData name="George Adams" userId="d66181da58ebf9ab" providerId="LiveId" clId="{9CA80169-59AE-40F5-88AD-0E1F4A2D12E1}" dt="2022-01-29T03:31:11.677" v="1176" actId="1076"/>
          <ac:picMkLst>
            <pc:docMk/>
            <pc:sldMk cId="2885956358" sldId="292"/>
            <ac:picMk id="100" creationId="{D8A8E3C8-AAA2-45CD-AB33-826545453F99}"/>
          </ac:picMkLst>
        </pc:picChg>
        <pc:picChg chg="mod">
          <ac:chgData name="George Adams" userId="d66181da58ebf9ab" providerId="LiveId" clId="{9CA80169-59AE-40F5-88AD-0E1F4A2D12E1}" dt="2022-01-29T03:30:56.999" v="1174" actId="1076"/>
          <ac:picMkLst>
            <pc:docMk/>
            <pc:sldMk cId="2885956358" sldId="292"/>
            <ac:picMk id="114" creationId="{97DF9737-6803-4AFD-A68B-E28F9F5246AE}"/>
          </ac:picMkLst>
        </pc:picChg>
        <pc:picChg chg="mod">
          <ac:chgData name="George Adams" userId="d66181da58ebf9ab" providerId="LiveId" clId="{9CA80169-59AE-40F5-88AD-0E1F4A2D12E1}" dt="2022-01-29T03:31:02.993" v="1175" actId="1076"/>
          <ac:picMkLst>
            <pc:docMk/>
            <pc:sldMk cId="2885956358" sldId="292"/>
            <ac:picMk id="115" creationId="{49B6770E-531A-4625-AA88-F5966ABC5B06}"/>
          </ac:picMkLst>
        </pc:picChg>
        <pc:picChg chg="mod">
          <ac:chgData name="George Adams" userId="d66181da58ebf9ab" providerId="LiveId" clId="{9CA80169-59AE-40F5-88AD-0E1F4A2D12E1}" dt="2022-01-29T03:31:16.305" v="1177" actId="1076"/>
          <ac:picMkLst>
            <pc:docMk/>
            <pc:sldMk cId="2885956358" sldId="292"/>
            <ac:picMk id="116" creationId="{A7BD41A3-8BDC-434C-9D18-1DA47874DC3F}"/>
          </ac:picMkLst>
        </pc:picChg>
        <pc:picChg chg="mod">
          <ac:chgData name="George Adams" userId="d66181da58ebf9ab" providerId="LiveId" clId="{9CA80169-59AE-40F5-88AD-0E1F4A2D12E1}" dt="2022-01-29T03:31:20.434" v="1178" actId="1076"/>
          <ac:picMkLst>
            <pc:docMk/>
            <pc:sldMk cId="2885956358" sldId="292"/>
            <ac:picMk id="117" creationId="{BB4ABCDF-054B-418F-A965-3A19F6649A9A}"/>
          </ac:picMkLst>
        </pc:picChg>
        <pc:picChg chg="mod">
          <ac:chgData name="George Adams" userId="d66181da58ebf9ab" providerId="LiveId" clId="{9CA80169-59AE-40F5-88AD-0E1F4A2D12E1}" dt="2022-01-29T03:31:25.070" v="1179" actId="1076"/>
          <ac:picMkLst>
            <pc:docMk/>
            <pc:sldMk cId="2885956358" sldId="292"/>
            <ac:picMk id="118" creationId="{B75BF761-8288-4446-B9BE-3E0E35AD11B4}"/>
          </ac:picMkLst>
        </pc:picChg>
        <pc:picChg chg="del">
          <ac:chgData name="George Adams" userId="d66181da58ebf9ab" providerId="LiveId" clId="{9CA80169-59AE-40F5-88AD-0E1F4A2D12E1}" dt="2022-02-18T13:04:35.213" v="11386" actId="478"/>
          <ac:picMkLst>
            <pc:docMk/>
            <pc:sldMk cId="2885956358" sldId="292"/>
            <ac:picMk id="144" creationId="{A2839CEC-2E39-4275-8754-1725BFF4F4BC}"/>
          </ac:picMkLst>
        </pc:picChg>
      </pc:sldChg>
      <pc:sldChg chg="modSp mod">
        <pc:chgData name="George Adams" userId="d66181da58ebf9ab" providerId="LiveId" clId="{9CA80169-59AE-40F5-88AD-0E1F4A2D12E1}" dt="2022-02-09T22:33:12.902" v="6640" actId="2711"/>
        <pc:sldMkLst>
          <pc:docMk/>
          <pc:sldMk cId="2645148245" sldId="294"/>
        </pc:sldMkLst>
        <pc:spChg chg="mod">
          <ac:chgData name="George Adams" userId="d66181da58ebf9ab" providerId="LiveId" clId="{9CA80169-59AE-40F5-88AD-0E1F4A2D12E1}" dt="2022-02-09T22:33:05.282" v="6639" actId="2711"/>
          <ac:spMkLst>
            <pc:docMk/>
            <pc:sldMk cId="2645148245" sldId="294"/>
            <ac:spMk id="57" creationId="{D6F1365B-9B34-4FC1-9091-63E52E32FBC7}"/>
          </ac:spMkLst>
        </pc:spChg>
        <pc:spChg chg="mod">
          <ac:chgData name="George Adams" userId="d66181da58ebf9ab" providerId="LiveId" clId="{9CA80169-59AE-40F5-88AD-0E1F4A2D12E1}" dt="2022-02-09T22:33:12.902" v="6640" actId="2711"/>
          <ac:spMkLst>
            <pc:docMk/>
            <pc:sldMk cId="2645148245" sldId="294"/>
            <ac:spMk id="152" creationId="{FF6430BF-CF5F-410D-BF5F-04307D86AC08}"/>
          </ac:spMkLst>
        </pc:spChg>
      </pc:sldChg>
      <pc:sldChg chg="modSp mod">
        <pc:chgData name="George Adams" userId="d66181da58ebf9ab" providerId="LiveId" clId="{9CA80169-59AE-40F5-88AD-0E1F4A2D12E1}" dt="2022-02-12T21:39:09.619" v="6850" actId="20577"/>
        <pc:sldMkLst>
          <pc:docMk/>
          <pc:sldMk cId="1328701779" sldId="295"/>
        </pc:sldMkLst>
        <pc:spChg chg="mod">
          <ac:chgData name="George Adams" userId="d66181da58ebf9ab" providerId="LiveId" clId="{9CA80169-59AE-40F5-88AD-0E1F4A2D12E1}" dt="2022-02-12T21:39:09.619" v="6850" actId="20577"/>
          <ac:spMkLst>
            <pc:docMk/>
            <pc:sldMk cId="1328701779" sldId="295"/>
            <ac:spMk id="2" creationId="{CD53CE48-9949-4419-BC6D-CCD3434F5E08}"/>
          </ac:spMkLst>
        </pc:spChg>
      </pc:sldChg>
      <pc:sldChg chg="addSp delSp modSp del mod">
        <pc:chgData name="George Adams" userId="d66181da58ebf9ab" providerId="LiveId" clId="{9CA80169-59AE-40F5-88AD-0E1F4A2D12E1}" dt="2022-01-29T02:18:50.896" v="185" actId="2696"/>
        <pc:sldMkLst>
          <pc:docMk/>
          <pc:sldMk cId="3628751389" sldId="296"/>
        </pc:sldMkLst>
        <pc:spChg chg="mod">
          <ac:chgData name="George Adams" userId="d66181da58ebf9ab" providerId="LiveId" clId="{9CA80169-59AE-40F5-88AD-0E1F4A2D12E1}" dt="2022-01-29T02:07:54.990" v="51" actId="27636"/>
          <ac:spMkLst>
            <pc:docMk/>
            <pc:sldMk cId="3628751389" sldId="296"/>
            <ac:spMk id="2" creationId="{D1C65236-95FB-454E-AF12-62F959BCB588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5" creationId="{2CDAA35A-3DAE-4BFF-AEAE-0E353AECB957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7" creationId="{673ECFA7-4B47-4DA0-9FCC-67A587BE5E75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8" creationId="{3BC84447-9BCF-4DBB-875A-70E219D08D1C}"/>
          </ac:spMkLst>
        </pc:spChg>
        <pc:spChg chg="add mod">
          <ac:chgData name="George Adams" userId="d66181da58ebf9ab" providerId="LiveId" clId="{9CA80169-59AE-40F5-88AD-0E1F4A2D12E1}" dt="2022-01-29T02:05:43.934" v="3" actId="1076"/>
          <ac:spMkLst>
            <pc:docMk/>
            <pc:sldMk cId="3628751389" sldId="296"/>
            <ac:spMk id="55" creationId="{3703F547-C2F9-46EC-9F29-F7790082BC09}"/>
          </ac:spMkLst>
        </pc:spChg>
        <pc:spChg chg="del">
          <ac:chgData name="George Adams" userId="d66181da58ebf9ab" providerId="LiveId" clId="{9CA80169-59AE-40F5-88AD-0E1F4A2D12E1}" dt="2022-01-29T02:05:19.442" v="0" actId="478"/>
          <ac:spMkLst>
            <pc:docMk/>
            <pc:sldMk cId="3628751389" sldId="296"/>
            <ac:spMk id="57" creationId="{D6F1365B-9B34-4FC1-9091-63E52E32FBC7}"/>
          </ac:spMkLst>
        </pc:spChg>
        <pc:spChg chg="del">
          <ac:chgData name="George Adams" userId="d66181da58ebf9ab" providerId="LiveId" clId="{9CA80169-59AE-40F5-88AD-0E1F4A2D12E1}" dt="2022-01-29T02:05:59.648" v="5" actId="478"/>
          <ac:spMkLst>
            <pc:docMk/>
            <pc:sldMk cId="3628751389" sldId="296"/>
            <ac:spMk id="125" creationId="{6369ED20-F9C4-47F2-851F-F7E7B7217758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26" creationId="{036C3E50-6888-4B28-9E66-F84B08F43988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27" creationId="{6B215BFD-812A-418D-967C-3C7BD16DD2F7}"/>
          </ac:spMkLst>
        </pc:spChg>
        <pc:spChg chg="del">
          <ac:chgData name="George Adams" userId="d66181da58ebf9ab" providerId="LiveId" clId="{9CA80169-59AE-40F5-88AD-0E1F4A2D12E1}" dt="2022-01-29T02:05:59.648" v="5" actId="478"/>
          <ac:spMkLst>
            <pc:docMk/>
            <pc:sldMk cId="3628751389" sldId="296"/>
            <ac:spMk id="128" creationId="{DDEC4D4C-4228-4DA7-859E-4957EC505C91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31" creationId="{A6084410-D46F-4157-98B1-7C0C2439F403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32" creationId="{2D3AC21D-AC50-4579-9209-F9B0AB07A496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33" creationId="{C86E75A7-0C39-4349-96EC-FB25C7A6A2C6}"/>
          </ac:spMkLst>
        </pc:spChg>
        <pc:spChg chg="del">
          <ac:chgData name="George Adams" userId="d66181da58ebf9ab" providerId="LiveId" clId="{9CA80169-59AE-40F5-88AD-0E1F4A2D12E1}" dt="2022-01-29T02:05:54.942" v="4" actId="478"/>
          <ac:spMkLst>
            <pc:docMk/>
            <pc:sldMk cId="3628751389" sldId="296"/>
            <ac:spMk id="134" creationId="{3F96E74A-09F7-47B2-9C72-5FCE6AD434DD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46" creationId="{8271B72A-8D81-4286-9543-908828AE5FC4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47" creationId="{0334049F-A62D-4687-9851-EB474F6DA656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48" creationId="{0AA1402E-78E2-4F14-AAA0-8A3B184FF67D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49" creationId="{4D628950-5EE3-4103-AACD-6C0115098ED7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50" creationId="{1784BCFC-026A-4829-9AF7-8D5177E48E14}"/>
          </ac:spMkLst>
        </pc:spChg>
        <pc:spChg chg="add mod topLvl">
          <ac:chgData name="George Adams" userId="d66181da58ebf9ab" providerId="LiveId" clId="{9CA80169-59AE-40F5-88AD-0E1F4A2D12E1}" dt="2022-01-29T02:11:43.218" v="150" actId="164"/>
          <ac:spMkLst>
            <pc:docMk/>
            <pc:sldMk cId="3628751389" sldId="296"/>
            <ac:spMk id="151" creationId="{CCE43D31-18F9-43E3-ADA4-4332DE2BF86D}"/>
          </ac:spMkLst>
        </pc:spChg>
        <pc:spChg chg="add mod">
          <ac:chgData name="George Adams" userId="d66181da58ebf9ab" providerId="LiveId" clId="{9CA80169-59AE-40F5-88AD-0E1F4A2D12E1}" dt="2022-01-29T02:08:13.339" v="54" actId="1076"/>
          <ac:spMkLst>
            <pc:docMk/>
            <pc:sldMk cId="3628751389" sldId="296"/>
            <ac:spMk id="152" creationId="{AE2CA012-2ED1-4642-B4DA-AAA294F5D415}"/>
          </ac:spMkLst>
        </pc:spChg>
        <pc:grpChg chg="add del mod">
          <ac:chgData name="George Adams" userId="d66181da58ebf9ab" providerId="LiveId" clId="{9CA80169-59AE-40F5-88AD-0E1F4A2D12E1}" dt="2022-01-29T02:10:47.040" v="75" actId="165"/>
          <ac:grpSpMkLst>
            <pc:docMk/>
            <pc:sldMk cId="3628751389" sldId="296"/>
            <ac:grpSpMk id="4" creationId="{3B014CF0-ACBF-4593-BC7A-17D332D005F6}"/>
          </ac:grpSpMkLst>
        </pc:grpChg>
        <pc:grpChg chg="add mod">
          <ac:chgData name="George Adams" userId="d66181da58ebf9ab" providerId="LiveId" clId="{9CA80169-59AE-40F5-88AD-0E1F4A2D12E1}" dt="2022-01-29T02:11:43.218" v="150" actId="164"/>
          <ac:grpSpMkLst>
            <pc:docMk/>
            <pc:sldMk cId="3628751389" sldId="296"/>
            <ac:grpSpMk id="6" creationId="{4670B001-141C-4003-BABA-1AB8442129F5}"/>
          </ac:grpSpMkLst>
        </pc:grpChg>
        <pc:grpChg chg="del">
          <ac:chgData name="George Adams" userId="d66181da58ebf9ab" providerId="LiveId" clId="{9CA80169-59AE-40F5-88AD-0E1F4A2D12E1}" dt="2022-01-29T02:05:54.942" v="4" actId="478"/>
          <ac:grpSpMkLst>
            <pc:docMk/>
            <pc:sldMk cId="3628751389" sldId="296"/>
            <ac:grpSpMk id="20" creationId="{1AE8842E-79EE-4BCB-AA0E-4F469FF9BC28}"/>
          </ac:grpSpMkLst>
        </pc:grpChg>
        <pc:grpChg chg="add mod topLvl">
          <ac:chgData name="George Adams" userId="d66181da58ebf9ab" providerId="LiveId" clId="{9CA80169-59AE-40F5-88AD-0E1F4A2D12E1}" dt="2022-01-29T02:11:43.218" v="150" actId="164"/>
          <ac:grpSpMkLst>
            <pc:docMk/>
            <pc:sldMk cId="3628751389" sldId="296"/>
            <ac:grpSpMk id="56" creationId="{10648594-5C6D-4878-BD9E-A0E4A65E8ED7}"/>
          </ac:grpSpMkLst>
        </pc:grpChg>
        <pc:grpChg chg="mod">
          <ac:chgData name="George Adams" userId="d66181da58ebf9ab" providerId="LiveId" clId="{9CA80169-59AE-40F5-88AD-0E1F4A2D12E1}" dt="2022-01-29T02:10:47.040" v="75" actId="165"/>
          <ac:grpSpMkLst>
            <pc:docMk/>
            <pc:sldMk cId="3628751389" sldId="296"/>
            <ac:grpSpMk id="63" creationId="{49A990A2-F8B2-49C2-BB07-FBC9EC299B2A}"/>
          </ac:grpSpMkLst>
        </pc:grpChg>
        <pc:grpChg chg="mod">
          <ac:chgData name="George Adams" userId="d66181da58ebf9ab" providerId="LiveId" clId="{9CA80169-59AE-40F5-88AD-0E1F4A2D12E1}" dt="2022-01-29T02:10:47.040" v="75" actId="165"/>
          <ac:grpSpMkLst>
            <pc:docMk/>
            <pc:sldMk cId="3628751389" sldId="296"/>
            <ac:grpSpMk id="67" creationId="{05DD4E63-2405-414A-93E2-2B252CA181E6}"/>
          </ac:grpSpMkLst>
        </pc:grpChg>
        <pc:grpChg chg="del">
          <ac:chgData name="George Adams" userId="d66181da58ebf9ab" providerId="LiveId" clId="{9CA80169-59AE-40F5-88AD-0E1F4A2D12E1}" dt="2022-01-29T02:05:54.942" v="4" actId="478"/>
          <ac:grpSpMkLst>
            <pc:docMk/>
            <pc:sldMk cId="3628751389" sldId="296"/>
            <ac:grpSpMk id="89" creationId="{57E26C35-CEED-4E43-9B3B-50B9EC6D04A4}"/>
          </ac:grpSpMkLst>
        </pc:grpChg>
        <pc:grpChg chg="del">
          <ac:chgData name="George Adams" userId="d66181da58ebf9ab" providerId="LiveId" clId="{9CA80169-59AE-40F5-88AD-0E1F4A2D12E1}" dt="2022-01-29T02:05:54.942" v="4" actId="478"/>
          <ac:grpSpMkLst>
            <pc:docMk/>
            <pc:sldMk cId="3628751389" sldId="296"/>
            <ac:grpSpMk id="96" creationId="{3698E3F0-2FD5-42C2-8550-2EF29ACDCF1C}"/>
          </ac:grpSpMkLst>
        </pc:grpChg>
        <pc:grpChg chg="del">
          <ac:chgData name="George Adams" userId="d66181da58ebf9ab" providerId="LiveId" clId="{9CA80169-59AE-40F5-88AD-0E1F4A2D12E1}" dt="2022-01-29T02:05:54.942" v="4" actId="478"/>
          <ac:grpSpMkLst>
            <pc:docMk/>
            <pc:sldMk cId="3628751389" sldId="296"/>
            <ac:grpSpMk id="103" creationId="{F771D711-B3D4-43CE-8333-8DD003E75FAC}"/>
          </ac:grpSpMkLst>
        </pc:grpChg>
        <pc:picChg chg="mod">
          <ac:chgData name="George Adams" userId="d66181da58ebf9ab" providerId="LiveId" clId="{9CA80169-59AE-40F5-88AD-0E1F4A2D12E1}" dt="2022-01-29T02:10:47.040" v="75" actId="165"/>
          <ac:picMkLst>
            <pc:docMk/>
            <pc:sldMk cId="3628751389" sldId="296"/>
            <ac:picMk id="68" creationId="{16330EBB-1A0C-490B-BC5E-8A5129683BD4}"/>
          </ac:picMkLst>
        </pc:picChg>
        <pc:picChg chg="mod">
          <ac:chgData name="George Adams" userId="d66181da58ebf9ab" providerId="LiveId" clId="{9CA80169-59AE-40F5-88AD-0E1F4A2D12E1}" dt="2022-01-29T02:10:47.040" v="75" actId="165"/>
          <ac:picMkLst>
            <pc:docMk/>
            <pc:sldMk cId="3628751389" sldId="296"/>
            <ac:picMk id="87" creationId="{134073B3-93BA-4A0D-A829-B6F349DF0961}"/>
          </ac:picMkLst>
        </pc:picChg>
        <pc:picChg chg="mod">
          <ac:chgData name="George Adams" userId="d66181da58ebf9ab" providerId="LiveId" clId="{9CA80169-59AE-40F5-88AD-0E1F4A2D12E1}" dt="2022-01-29T02:10:47.040" v="75" actId="165"/>
          <ac:picMkLst>
            <pc:docMk/>
            <pc:sldMk cId="3628751389" sldId="296"/>
            <ac:picMk id="88" creationId="{089C1125-566F-4279-AF5E-0197FEADD4B2}"/>
          </ac:picMkLst>
        </pc:picChg>
        <pc:picChg chg="mod">
          <ac:chgData name="George Adams" userId="d66181da58ebf9ab" providerId="LiveId" clId="{9CA80169-59AE-40F5-88AD-0E1F4A2D12E1}" dt="2022-01-29T02:10:47.040" v="75" actId="165"/>
          <ac:picMkLst>
            <pc:docMk/>
            <pc:sldMk cId="3628751389" sldId="296"/>
            <ac:picMk id="110" creationId="{12546AC7-BF61-4B87-860D-96C81E8EDE93}"/>
          </ac:picMkLst>
        </pc:picChg>
        <pc:picChg chg="mod">
          <ac:chgData name="George Adams" userId="d66181da58ebf9ab" providerId="LiveId" clId="{9CA80169-59AE-40F5-88AD-0E1F4A2D12E1}" dt="2022-01-29T02:10:47.040" v="75" actId="165"/>
          <ac:picMkLst>
            <pc:docMk/>
            <pc:sldMk cId="3628751389" sldId="296"/>
            <ac:picMk id="111" creationId="{902A5059-8304-4A95-97FF-0A65ED1B1BB9}"/>
          </ac:picMkLst>
        </pc:picChg>
        <pc:picChg chg="mod">
          <ac:chgData name="George Adams" userId="d66181da58ebf9ab" providerId="LiveId" clId="{9CA80169-59AE-40F5-88AD-0E1F4A2D12E1}" dt="2022-01-29T02:11:21.146" v="141" actId="1038"/>
          <ac:picMkLst>
            <pc:docMk/>
            <pc:sldMk cId="3628751389" sldId="296"/>
            <ac:picMk id="112" creationId="{BEDCE5DF-A10F-4F41-BF67-774F3ACD8D4A}"/>
          </ac:picMkLst>
        </pc:pic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5" creationId="{F8EDC3BC-3A84-4012-AB73-5F50A2DAF6A6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8" creationId="{427C7B2B-39CC-4890-B524-15D1649B383B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58" creationId="{E5722FF3-3DAF-4082-9417-95A30DE947F5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59" creationId="{F9231C09-E75C-4978-8C2B-5FC44904D602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0" creationId="{1D10A6AF-416B-4091-89B9-BAC983674F24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1" creationId="{F4FD2946-161B-4F12-9F6F-66828CB64E7B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2" creationId="{7BCF158B-ECF3-4A40-9E8F-FC16445F822E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4" creationId="{7090D1E7-422B-4F95-8F99-9112FD6872CB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5" creationId="{245F59F8-0042-4B28-A33E-E1AF90A0568A}"/>
          </ac:cxnSpMkLst>
        </pc:cxnChg>
        <pc:cxnChg chg="del">
          <ac:chgData name="George Adams" userId="d66181da58ebf9ab" providerId="LiveId" clId="{9CA80169-59AE-40F5-88AD-0E1F4A2D12E1}" dt="2022-01-29T02:05:54.942" v="4" actId="478"/>
          <ac:cxnSpMkLst>
            <pc:docMk/>
            <pc:sldMk cId="3628751389" sldId="296"/>
            <ac:cxnSpMk id="66" creationId="{DF6F0BDF-E6D2-4A0D-B423-8BBBC18934F6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69" creationId="{D1E1E9B2-64A4-4C8F-8F79-23E242D92311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0" creationId="{C1D58E1C-851B-4069-9D7B-71D9888A177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1" creationId="{046076B1-2C27-4CB9-A479-DFFDD9AB42CB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2" creationId="{2A344DF0-A074-48B8-94C1-0B54F59D3000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3" creationId="{79D4EF64-F1FA-4B35-9EA0-099831CF0357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4" creationId="{65A96A0F-60DE-4929-A62A-5A011C3DC56F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5" creationId="{BDDB3BF5-B475-405E-A3FF-F4FFE2EB0A7D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6" creationId="{5037E8D4-FBCD-4299-AA9A-5CEE8C160A4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7" creationId="{5E83041C-78B6-4364-8FA1-C62C5736A68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8" creationId="{ACAF8E44-2EB5-42EF-939D-02CA3880E284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79" creationId="{E91E8A30-10B1-4F3B-8D61-B290DEC0D200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80" creationId="{61F63390-E056-4EE1-B200-B6279F7A7B19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81" creationId="{6CFF59E2-5F03-45CA-97A7-18C2ABDB1409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3" creationId="{4EADA1A8-C23F-4FEC-B87D-EE009A8A8A4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4" creationId="{B83E360A-94DD-48FB-9E9B-0C474EED672D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5" creationId="{1E4E5861-1C59-4393-A46A-D3EF7E318E41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6" creationId="{F59F4A3E-67D0-484E-8D05-63DA8D7B9463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7" creationId="{C73AECDA-5D1D-40C5-9998-DD19FB474BAC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8" creationId="{741DDC02-B368-4ABD-93D9-F768D3F0CF8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19" creationId="{24DE6498-63DF-4DC1-8416-C593E6E7E89F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0" creationId="{176017AE-8D4F-4904-8C83-F0A848042185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1" creationId="{5EE33D3D-6787-494D-BE90-42C1EA7E45A8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2" creationId="{FE76FE1E-77EA-4D19-9E9A-D5BC62A78A1D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3" creationId="{61BE0560-F0CA-4FA2-AD1D-C0E6BB15B740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4" creationId="{1CC4BC0F-8545-4A69-866B-AB0C158903C4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29" creationId="{DC26F46A-5DDE-480A-A332-BF623BC79F1B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0" creationId="{FC494D75-E39B-492B-8737-EC2D98FF40CC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5" creationId="{ADCCA33F-57E0-4B55-897E-DBAF1B49697D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6" creationId="{681160E0-FA91-4939-BC3F-5DE2987FD189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7" creationId="{538E3169-C5E8-48C3-8171-149AA93F4242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8" creationId="{DD31C0BF-6EAC-4747-A69E-985D13FB6534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39" creationId="{1F6EED4B-F28E-42C7-A273-66CE27548A38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0" creationId="{E501B281-10AF-4E4F-83B5-E7E34A4C7BFA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1" creationId="{BCB7FBAA-E389-477B-B94A-8B21047EBA2D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2" creationId="{B13FED03-6C77-488A-B4C0-FFD265ECF976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3" creationId="{9E214A69-2EB1-45E1-8D74-69F9D7492201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4" creationId="{EAF2FCEC-50FB-4526-9DCE-6B1FC97F05E1}"/>
          </ac:cxnSpMkLst>
        </pc:cxnChg>
        <pc:cxnChg chg="mod">
          <ac:chgData name="George Adams" userId="d66181da58ebf9ab" providerId="LiveId" clId="{9CA80169-59AE-40F5-88AD-0E1F4A2D12E1}" dt="2022-01-29T02:10:47.040" v="75" actId="165"/>
          <ac:cxnSpMkLst>
            <pc:docMk/>
            <pc:sldMk cId="3628751389" sldId="296"/>
            <ac:cxnSpMk id="145" creationId="{CBBD9FFD-7124-4B96-9F07-901EA9A43B19}"/>
          </ac:cxnSpMkLst>
        </pc:cxnChg>
      </pc:sldChg>
      <pc:sldChg chg="del">
        <pc:chgData name="George Adams" userId="d66181da58ebf9ab" providerId="LiveId" clId="{9CA80169-59AE-40F5-88AD-0E1F4A2D12E1}" dt="2022-01-29T02:08:17.816" v="55" actId="2696"/>
        <pc:sldMkLst>
          <pc:docMk/>
          <pc:sldMk cId="3882632423" sldId="297"/>
        </pc:sldMkLst>
      </pc:sldChg>
      <pc:sldChg chg="del">
        <pc:chgData name="George Adams" userId="d66181da58ebf9ab" providerId="LiveId" clId="{9CA80169-59AE-40F5-88AD-0E1F4A2D12E1}" dt="2022-01-29T02:08:21.267" v="56" actId="2696"/>
        <pc:sldMkLst>
          <pc:docMk/>
          <pc:sldMk cId="3162240648" sldId="298"/>
        </pc:sldMkLst>
      </pc:sldChg>
      <pc:sldChg chg="del">
        <pc:chgData name="George Adams" userId="d66181da58ebf9ab" providerId="LiveId" clId="{9CA80169-59AE-40F5-88AD-0E1F4A2D12E1}" dt="2022-01-29T02:08:25.179" v="57" actId="2696"/>
        <pc:sldMkLst>
          <pc:docMk/>
          <pc:sldMk cId="2974312427" sldId="299"/>
        </pc:sldMkLst>
      </pc:sldChg>
      <pc:sldChg chg="del">
        <pc:chgData name="George Adams" userId="d66181da58ebf9ab" providerId="LiveId" clId="{9CA80169-59AE-40F5-88AD-0E1F4A2D12E1}" dt="2022-01-29T02:08:28.609" v="58" actId="2696"/>
        <pc:sldMkLst>
          <pc:docMk/>
          <pc:sldMk cId="206425950" sldId="300"/>
        </pc:sldMkLst>
      </pc:sldChg>
      <pc:sldChg chg="del">
        <pc:chgData name="George Adams" userId="d66181da58ebf9ab" providerId="LiveId" clId="{9CA80169-59AE-40F5-88AD-0E1F4A2D12E1}" dt="2022-01-29T02:08:31.863" v="59" actId="2696"/>
        <pc:sldMkLst>
          <pc:docMk/>
          <pc:sldMk cId="2569238767" sldId="301"/>
        </pc:sldMkLst>
      </pc:sldChg>
      <pc:sldChg chg="del">
        <pc:chgData name="George Adams" userId="d66181da58ebf9ab" providerId="LiveId" clId="{9CA80169-59AE-40F5-88AD-0E1F4A2D12E1}" dt="2022-01-29T02:08:35.027" v="60" actId="2696"/>
        <pc:sldMkLst>
          <pc:docMk/>
          <pc:sldMk cId="1255051088" sldId="302"/>
        </pc:sldMkLst>
      </pc:sldChg>
      <pc:sldChg chg="del">
        <pc:chgData name="George Adams" userId="d66181da58ebf9ab" providerId="LiveId" clId="{9CA80169-59AE-40F5-88AD-0E1F4A2D12E1}" dt="2022-01-29T02:08:38.440" v="61" actId="2696"/>
        <pc:sldMkLst>
          <pc:docMk/>
          <pc:sldMk cId="2343365565" sldId="303"/>
        </pc:sldMkLst>
      </pc:sldChg>
      <pc:sldChg chg="del">
        <pc:chgData name="George Adams" userId="d66181da58ebf9ab" providerId="LiveId" clId="{9CA80169-59AE-40F5-88AD-0E1F4A2D12E1}" dt="2022-01-29T02:08:41.355" v="62" actId="2696"/>
        <pc:sldMkLst>
          <pc:docMk/>
          <pc:sldMk cId="1973260691" sldId="305"/>
        </pc:sldMkLst>
      </pc:sldChg>
      <pc:sldChg chg="modSp mod">
        <pc:chgData name="George Adams" userId="d66181da58ebf9ab" providerId="LiveId" clId="{9CA80169-59AE-40F5-88AD-0E1F4A2D12E1}" dt="2022-02-09T22:30:52.751" v="6616" actId="2711"/>
        <pc:sldMkLst>
          <pc:docMk/>
          <pc:sldMk cId="3253759086" sldId="306"/>
        </pc:sldMkLst>
        <pc:spChg chg="mod">
          <ac:chgData name="George Adams" userId="d66181da58ebf9ab" providerId="LiveId" clId="{9CA80169-59AE-40F5-88AD-0E1F4A2D12E1}" dt="2022-01-29T02:54:28.299" v="821" actId="20577"/>
          <ac:spMkLst>
            <pc:docMk/>
            <pc:sldMk cId="3253759086" sldId="306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30:52.751" v="6616" actId="2711"/>
          <ac:spMkLst>
            <pc:docMk/>
            <pc:sldMk cId="3253759086" sldId="306"/>
            <ac:spMk id="5" creationId="{0C966A51-CCDA-44EE-A082-EF1B849D7282}"/>
          </ac:spMkLst>
        </pc:spChg>
        <pc:spChg chg="mod">
          <ac:chgData name="George Adams" userId="d66181da58ebf9ab" providerId="LiveId" clId="{9CA80169-59AE-40F5-88AD-0E1F4A2D12E1}" dt="2022-02-09T01:50:07.107" v="6064" actId="14100"/>
          <ac:spMkLst>
            <pc:docMk/>
            <pc:sldMk cId="3253759086" sldId="306"/>
            <ac:spMk id="12" creationId="{7E31E1C4-3552-46CA-B740-CBFA6356D392}"/>
          </ac:spMkLst>
        </pc:spChg>
        <pc:spChg chg="mod">
          <ac:chgData name="George Adams" userId="d66181da58ebf9ab" providerId="LiveId" clId="{9CA80169-59AE-40F5-88AD-0E1F4A2D12E1}" dt="2022-02-09T21:57:38.827" v="6245" actId="1076"/>
          <ac:spMkLst>
            <pc:docMk/>
            <pc:sldMk cId="3253759086" sldId="306"/>
            <ac:spMk id="26" creationId="{245AA73F-C100-43B8-8ADA-29DB1A52B300}"/>
          </ac:spMkLst>
        </pc:spChg>
        <pc:spChg chg="mod">
          <ac:chgData name="George Adams" userId="d66181da58ebf9ab" providerId="LiveId" clId="{9CA80169-59AE-40F5-88AD-0E1F4A2D12E1}" dt="2022-02-09T22:29:53.142" v="6614" actId="2711"/>
          <ac:spMkLst>
            <pc:docMk/>
            <pc:sldMk cId="3253759086" sldId="306"/>
            <ac:spMk id="57" creationId="{D6F1365B-9B34-4FC1-9091-63E52E32FBC7}"/>
          </ac:spMkLst>
        </pc:spChg>
        <pc:grpChg chg="mod">
          <ac:chgData name="George Adams" userId="d66181da58ebf9ab" providerId="LiveId" clId="{9CA80169-59AE-40F5-88AD-0E1F4A2D12E1}" dt="2022-02-09T21:57:38.827" v="6245" actId="1076"/>
          <ac:grpSpMkLst>
            <pc:docMk/>
            <pc:sldMk cId="3253759086" sldId="306"/>
            <ac:grpSpMk id="25" creationId="{94A16A0E-A61A-4E39-9630-C41BF1A73115}"/>
          </ac:grpSpMkLst>
        </pc:grpChg>
        <pc:cxnChg chg="mod">
          <ac:chgData name="George Adams" userId="d66181da58ebf9ab" providerId="LiveId" clId="{9CA80169-59AE-40F5-88AD-0E1F4A2D12E1}" dt="2022-02-09T01:50:07.107" v="6064" actId="14100"/>
          <ac:cxnSpMkLst>
            <pc:docMk/>
            <pc:sldMk cId="3253759086" sldId="306"/>
            <ac:cxnSpMk id="16" creationId="{46788E68-BD06-444D-AB2F-BF3572A7ED74}"/>
          </ac:cxnSpMkLst>
        </pc:cxnChg>
      </pc:sldChg>
      <pc:sldChg chg="modSp mod">
        <pc:chgData name="George Adams" userId="d66181da58ebf9ab" providerId="LiveId" clId="{9CA80169-59AE-40F5-88AD-0E1F4A2D12E1}" dt="2022-02-09T22:30:26.615" v="6615" actId="2711"/>
        <pc:sldMkLst>
          <pc:docMk/>
          <pc:sldMk cId="149504614" sldId="307"/>
        </pc:sldMkLst>
        <pc:spChg chg="mod">
          <ac:chgData name="George Adams" userId="d66181da58ebf9ab" providerId="LiveId" clId="{9CA80169-59AE-40F5-88AD-0E1F4A2D12E1}" dt="2022-01-29T02:56:38.033" v="858" actId="20577"/>
          <ac:spMkLst>
            <pc:docMk/>
            <pc:sldMk cId="149504614" sldId="307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1-29T02:56:45.145" v="859" actId="1076"/>
          <ac:spMkLst>
            <pc:docMk/>
            <pc:sldMk cId="149504614" sldId="307"/>
            <ac:spMk id="12" creationId="{7E31E1C4-3552-46CA-B740-CBFA6356D392}"/>
          </ac:spMkLst>
        </pc:spChg>
        <pc:spChg chg="mod">
          <ac:chgData name="George Adams" userId="d66181da58ebf9ab" providerId="LiveId" clId="{9CA80169-59AE-40F5-88AD-0E1F4A2D12E1}" dt="2022-01-30T16:06:52.826" v="3722" actId="1076"/>
          <ac:spMkLst>
            <pc:docMk/>
            <pc:sldMk cId="149504614" sldId="307"/>
            <ac:spMk id="26" creationId="{6F10435B-D547-4D80-AAA7-D3FA77CFC35C}"/>
          </ac:spMkLst>
        </pc:spChg>
        <pc:spChg chg="mod">
          <ac:chgData name="George Adams" userId="d66181da58ebf9ab" providerId="LiveId" clId="{9CA80169-59AE-40F5-88AD-0E1F4A2D12E1}" dt="2022-01-29T02:57:02.560" v="860" actId="1076"/>
          <ac:spMkLst>
            <pc:docMk/>
            <pc:sldMk cId="149504614" sldId="307"/>
            <ac:spMk id="33" creationId="{F55E2A99-AD1D-4341-A5D3-EE02CF9A864F}"/>
          </ac:spMkLst>
        </pc:spChg>
        <pc:spChg chg="mod">
          <ac:chgData name="George Adams" userId="d66181da58ebf9ab" providerId="LiveId" clId="{9CA80169-59AE-40F5-88AD-0E1F4A2D12E1}" dt="2022-02-09T22:30:26.615" v="6615" actId="2711"/>
          <ac:spMkLst>
            <pc:docMk/>
            <pc:sldMk cId="149504614" sldId="307"/>
            <ac:spMk id="34" creationId="{B2219A3D-9E5D-4516-BC34-F322B33985DC}"/>
          </ac:spMkLst>
        </pc:spChg>
      </pc:sldChg>
      <pc:sldChg chg="del">
        <pc:chgData name="George Adams" userId="d66181da58ebf9ab" providerId="LiveId" clId="{9CA80169-59AE-40F5-88AD-0E1F4A2D12E1}" dt="2022-01-29T02:58:21.955" v="862" actId="2696"/>
        <pc:sldMkLst>
          <pc:docMk/>
          <pc:sldMk cId="1096775723" sldId="308"/>
        </pc:sldMkLst>
      </pc:sldChg>
      <pc:sldChg chg="addSp delSp modSp mod addAnim delAnim modAnim">
        <pc:chgData name="George Adams" userId="d66181da58ebf9ab" providerId="LiveId" clId="{9CA80169-59AE-40F5-88AD-0E1F4A2D12E1}" dt="2022-02-13T15:24:02.321" v="10459" actId="1076"/>
        <pc:sldMkLst>
          <pc:docMk/>
          <pc:sldMk cId="1643975399" sldId="309"/>
        </pc:sldMkLst>
        <pc:spChg chg="mod">
          <ac:chgData name="George Adams" userId="d66181da58ebf9ab" providerId="LiveId" clId="{9CA80169-59AE-40F5-88AD-0E1F4A2D12E1}" dt="2022-01-30T16:08:31.713" v="3724" actId="14100"/>
          <ac:spMkLst>
            <pc:docMk/>
            <pc:sldMk cId="1643975399" sldId="309"/>
            <ac:spMk id="4" creationId="{09543DF4-92A6-4188-9C75-C675ECB635DC}"/>
          </ac:spMkLst>
        </pc:spChg>
        <pc:spChg chg="add del mod ord">
          <ac:chgData name="George Adams" userId="d66181da58ebf9ab" providerId="LiveId" clId="{9CA80169-59AE-40F5-88AD-0E1F4A2D12E1}" dt="2022-02-05T14:57:59.479" v="5772" actId="478"/>
          <ac:spMkLst>
            <pc:docMk/>
            <pc:sldMk cId="1643975399" sldId="309"/>
            <ac:spMk id="5" creationId="{51932CE8-E2A4-48CC-AC43-AFA0C0587D59}"/>
          </ac:spMkLst>
        </pc:spChg>
        <pc:spChg chg="add del">
          <ac:chgData name="George Adams" userId="d66181da58ebf9ab" providerId="LiveId" clId="{9CA80169-59AE-40F5-88AD-0E1F4A2D12E1}" dt="2022-02-05T14:57:54.754" v="5771" actId="478"/>
          <ac:spMkLst>
            <pc:docMk/>
            <pc:sldMk cId="1643975399" sldId="309"/>
            <ac:spMk id="6" creationId="{567C6307-EC28-4788-96BA-DCF48AED4355}"/>
          </ac:spMkLst>
        </pc:spChg>
        <pc:spChg chg="mod">
          <ac:chgData name="George Adams" userId="d66181da58ebf9ab" providerId="LiveId" clId="{9CA80169-59AE-40F5-88AD-0E1F4A2D12E1}" dt="2022-02-09T22:29:22.537" v="6613" actId="1076"/>
          <ac:spMkLst>
            <pc:docMk/>
            <pc:sldMk cId="1643975399" sldId="309"/>
            <ac:spMk id="7" creationId="{5EF3DC8A-8395-4971-8996-7B93A067DC31}"/>
          </ac:spMkLst>
        </pc:spChg>
        <pc:spChg chg="add del">
          <ac:chgData name="George Adams" userId="d66181da58ebf9ab" providerId="LiveId" clId="{9CA80169-59AE-40F5-88AD-0E1F4A2D12E1}" dt="2022-02-05T14:58:41.554" v="5774" actId="478"/>
          <ac:spMkLst>
            <pc:docMk/>
            <pc:sldMk cId="1643975399" sldId="309"/>
            <ac:spMk id="8" creationId="{D62BDA1D-3530-45E8-964E-048EDBCE9A15}"/>
          </ac:spMkLst>
        </pc:spChg>
        <pc:spChg chg="add del">
          <ac:chgData name="George Adams" userId="d66181da58ebf9ab" providerId="LiveId" clId="{9CA80169-59AE-40F5-88AD-0E1F4A2D12E1}" dt="2022-02-05T14:59:06.004" v="5776" actId="478"/>
          <ac:spMkLst>
            <pc:docMk/>
            <pc:sldMk cId="1643975399" sldId="309"/>
            <ac:spMk id="10" creationId="{6C909013-886C-42EE-B80A-8916CB250767}"/>
          </ac:spMkLst>
        </pc:spChg>
        <pc:spChg chg="add mod">
          <ac:chgData name="George Adams" userId="d66181da58ebf9ab" providerId="LiveId" clId="{9CA80169-59AE-40F5-88AD-0E1F4A2D12E1}" dt="2022-02-05T14:55:51.840" v="5757" actId="1076"/>
          <ac:spMkLst>
            <pc:docMk/>
            <pc:sldMk cId="1643975399" sldId="309"/>
            <ac:spMk id="12" creationId="{3283E971-A6E1-43F6-928D-3978769CCA6F}"/>
          </ac:spMkLst>
        </pc:spChg>
        <pc:spChg chg="add mod">
          <ac:chgData name="George Adams" userId="d66181da58ebf9ab" providerId="LiveId" clId="{9CA80169-59AE-40F5-88AD-0E1F4A2D12E1}" dt="2022-02-01T18:44:32.150" v="5127" actId="1076"/>
          <ac:spMkLst>
            <pc:docMk/>
            <pc:sldMk cId="1643975399" sldId="309"/>
            <ac:spMk id="13" creationId="{7B7EABFD-16CB-49AA-8712-6B94B3CEC8DB}"/>
          </ac:spMkLst>
        </pc:spChg>
        <pc:spChg chg="add del mod">
          <ac:chgData name="George Adams" userId="d66181da58ebf9ab" providerId="LiveId" clId="{9CA80169-59AE-40F5-88AD-0E1F4A2D12E1}" dt="2022-02-05T14:59:36.726" v="5780" actId="478"/>
          <ac:spMkLst>
            <pc:docMk/>
            <pc:sldMk cId="1643975399" sldId="309"/>
            <ac:spMk id="14" creationId="{5F8FCD99-3AF9-4574-AB17-BA30A2FB5C86}"/>
          </ac:spMkLst>
        </pc:spChg>
        <pc:spChg chg="add del mod">
          <ac:chgData name="George Adams" userId="d66181da58ebf9ab" providerId="LiveId" clId="{9CA80169-59AE-40F5-88AD-0E1F4A2D12E1}" dt="2022-02-05T15:00:10.240" v="5785" actId="478"/>
          <ac:spMkLst>
            <pc:docMk/>
            <pc:sldMk cId="1643975399" sldId="309"/>
            <ac:spMk id="15" creationId="{586AE7B3-5449-46ED-BBF0-4727DDBEDBBC}"/>
          </ac:spMkLst>
        </pc:spChg>
        <pc:spChg chg="add del mod">
          <ac:chgData name="George Adams" userId="d66181da58ebf9ab" providerId="LiveId" clId="{9CA80169-59AE-40F5-88AD-0E1F4A2D12E1}" dt="2022-02-05T15:01:22.427" v="5794" actId="478"/>
          <ac:spMkLst>
            <pc:docMk/>
            <pc:sldMk cId="1643975399" sldId="309"/>
            <ac:spMk id="16" creationId="{6A316928-C063-4C8C-A125-2243FBF30789}"/>
          </ac:spMkLst>
        </pc:spChg>
        <pc:spChg chg="add mod ord">
          <ac:chgData name="George Adams" userId="d66181da58ebf9ab" providerId="LiveId" clId="{9CA80169-59AE-40F5-88AD-0E1F4A2D12E1}" dt="2022-02-09T22:29:00.855" v="6609" actId="2711"/>
          <ac:spMkLst>
            <pc:docMk/>
            <pc:sldMk cId="1643975399" sldId="309"/>
            <ac:spMk id="17" creationId="{C28AA20A-E13D-4FF5-9CA0-9D3AE3719191}"/>
          </ac:spMkLst>
        </pc:spChg>
        <pc:spChg chg="add del mod">
          <ac:chgData name="George Adams" userId="d66181da58ebf9ab" providerId="LiveId" clId="{9CA80169-59AE-40F5-88AD-0E1F4A2D12E1}" dt="2022-02-01T18:48:42.418" v="5206" actId="11529"/>
          <ac:spMkLst>
            <pc:docMk/>
            <pc:sldMk cId="1643975399" sldId="309"/>
            <ac:spMk id="17" creationId="{F53EFF89-8F3E-4717-BB3B-D1DB4A398391}"/>
          </ac:spMkLst>
        </pc:spChg>
        <pc:spChg chg="add mod">
          <ac:chgData name="George Adams" userId="d66181da58ebf9ab" providerId="LiveId" clId="{9CA80169-59AE-40F5-88AD-0E1F4A2D12E1}" dt="2022-02-05T15:16:47.097" v="5992" actId="14861"/>
          <ac:spMkLst>
            <pc:docMk/>
            <pc:sldMk cId="1643975399" sldId="309"/>
            <ac:spMk id="18" creationId="{F4EC3E0D-9567-41CA-8B59-E68831A34FE2}"/>
          </ac:spMkLst>
        </pc:spChg>
        <pc:spChg chg="add mod">
          <ac:chgData name="George Adams" userId="d66181da58ebf9ab" providerId="LiveId" clId="{9CA80169-59AE-40F5-88AD-0E1F4A2D12E1}" dt="2022-02-09T22:01:56.622" v="6302" actId="1076"/>
          <ac:spMkLst>
            <pc:docMk/>
            <pc:sldMk cId="1643975399" sldId="309"/>
            <ac:spMk id="19" creationId="{A0E53225-51C7-4097-9A7E-E14618AF8DF4}"/>
          </ac:spMkLst>
        </pc:spChg>
        <pc:spChg chg="add del mod">
          <ac:chgData name="George Adams" userId="d66181da58ebf9ab" providerId="LiveId" clId="{9CA80169-59AE-40F5-88AD-0E1F4A2D12E1}" dt="2022-02-05T15:07:10.343" v="5927" actId="478"/>
          <ac:spMkLst>
            <pc:docMk/>
            <pc:sldMk cId="1643975399" sldId="309"/>
            <ac:spMk id="20" creationId="{453D6C18-DBFA-4B49-B5F4-55B9954D721C}"/>
          </ac:spMkLst>
        </pc:spChg>
        <pc:spChg chg="add mod ord">
          <ac:chgData name="George Adams" userId="d66181da58ebf9ab" providerId="LiveId" clId="{9CA80169-59AE-40F5-88AD-0E1F4A2D12E1}" dt="2022-02-05T15:13:08.600" v="5960" actId="207"/>
          <ac:spMkLst>
            <pc:docMk/>
            <pc:sldMk cId="1643975399" sldId="309"/>
            <ac:spMk id="22" creationId="{EACB27AE-0350-4C7B-B288-00B20D184ABD}"/>
          </ac:spMkLst>
        </pc:spChg>
        <pc:spChg chg="mod">
          <ac:chgData name="George Adams" userId="d66181da58ebf9ab" providerId="LiveId" clId="{9CA80169-59AE-40F5-88AD-0E1F4A2D12E1}" dt="2022-02-09T22:08:55.231" v="6347" actId="1076"/>
          <ac:spMkLst>
            <pc:docMk/>
            <pc:sldMk cId="1643975399" sldId="309"/>
            <ac:spMk id="29" creationId="{4EC93A23-73E1-4ADA-B8DB-FFB76E358553}"/>
          </ac:spMkLst>
        </pc:spChg>
        <pc:spChg chg="mod">
          <ac:chgData name="George Adams" userId="d66181da58ebf9ab" providerId="LiveId" clId="{9CA80169-59AE-40F5-88AD-0E1F4A2D12E1}" dt="2022-02-09T22:07:18.021" v="6335" actId="1076"/>
          <ac:spMkLst>
            <pc:docMk/>
            <pc:sldMk cId="1643975399" sldId="309"/>
            <ac:spMk id="30" creationId="{24257D3A-F709-40EE-9ACA-8A1490D170FB}"/>
          </ac:spMkLst>
        </pc:spChg>
        <pc:spChg chg="mod">
          <ac:chgData name="George Adams" userId="d66181da58ebf9ab" providerId="LiveId" clId="{9CA80169-59AE-40F5-88AD-0E1F4A2D12E1}" dt="2022-02-09T22:07:43.812" v="6339" actId="1076"/>
          <ac:spMkLst>
            <pc:docMk/>
            <pc:sldMk cId="1643975399" sldId="309"/>
            <ac:spMk id="31" creationId="{5E201E5D-1CB8-4F7A-81AD-C6C0FF0BFF8A}"/>
          </ac:spMkLst>
        </pc:spChg>
        <pc:spChg chg="mod">
          <ac:chgData name="George Adams" userId="d66181da58ebf9ab" providerId="LiveId" clId="{9CA80169-59AE-40F5-88AD-0E1F4A2D12E1}" dt="2022-02-09T22:07:39.098" v="6338" actId="1076"/>
          <ac:spMkLst>
            <pc:docMk/>
            <pc:sldMk cId="1643975399" sldId="309"/>
            <ac:spMk id="32" creationId="{2193F23D-E29E-439A-A766-09A92E11B9FF}"/>
          </ac:spMkLst>
        </pc:spChg>
        <pc:spChg chg="mod">
          <ac:chgData name="George Adams" userId="d66181da58ebf9ab" providerId="LiveId" clId="{9CA80169-59AE-40F5-88AD-0E1F4A2D12E1}" dt="2022-02-09T22:08:07.685" v="6342" actId="1076"/>
          <ac:spMkLst>
            <pc:docMk/>
            <pc:sldMk cId="1643975399" sldId="309"/>
            <ac:spMk id="33" creationId="{AEFB592C-F141-4F33-95AB-0242D56C0302}"/>
          </ac:spMkLst>
        </pc:spChg>
        <pc:spChg chg="mod">
          <ac:chgData name="George Adams" userId="d66181da58ebf9ab" providerId="LiveId" clId="{9CA80169-59AE-40F5-88AD-0E1F4A2D12E1}" dt="2022-02-09T22:08:30.737" v="6344" actId="1076"/>
          <ac:spMkLst>
            <pc:docMk/>
            <pc:sldMk cId="1643975399" sldId="309"/>
            <ac:spMk id="34" creationId="{8DE41DFD-7B0A-4723-8F6E-B8930A2104D9}"/>
          </ac:spMkLst>
        </pc:spChg>
        <pc:spChg chg="mod">
          <ac:chgData name="George Adams" userId="d66181da58ebf9ab" providerId="LiveId" clId="{9CA80169-59AE-40F5-88AD-0E1F4A2D12E1}" dt="2022-02-09T22:08:39.205" v="6345" actId="1076"/>
          <ac:spMkLst>
            <pc:docMk/>
            <pc:sldMk cId="1643975399" sldId="309"/>
            <ac:spMk id="35" creationId="{68AD845B-0880-4C30-A9B2-49CE6B487A5C}"/>
          </ac:spMkLst>
        </pc:spChg>
        <pc:spChg chg="mod">
          <ac:chgData name="George Adams" userId="d66181da58ebf9ab" providerId="LiveId" clId="{9CA80169-59AE-40F5-88AD-0E1F4A2D12E1}" dt="2022-02-05T14:55:17.663" v="5750" actId="1076"/>
          <ac:spMkLst>
            <pc:docMk/>
            <pc:sldMk cId="1643975399" sldId="309"/>
            <ac:spMk id="89" creationId="{D3D877E6-6C67-4D10-B01E-58D2C208AD31}"/>
          </ac:spMkLst>
        </pc:spChg>
        <pc:spChg chg="mod">
          <ac:chgData name="George Adams" userId="d66181da58ebf9ab" providerId="LiveId" clId="{9CA80169-59AE-40F5-88AD-0E1F4A2D12E1}" dt="2022-02-01T18:41:09.082" v="5097"/>
          <ac:spMkLst>
            <pc:docMk/>
            <pc:sldMk cId="1643975399" sldId="309"/>
            <ac:spMk id="91" creationId="{B69B9A26-CE63-47D4-9571-22332DD5AFA9}"/>
          </ac:spMkLst>
        </pc:spChg>
        <pc:spChg chg="mod">
          <ac:chgData name="George Adams" userId="d66181da58ebf9ab" providerId="LiveId" clId="{9CA80169-59AE-40F5-88AD-0E1F4A2D12E1}" dt="2022-02-01T18:41:09.082" v="5097"/>
          <ac:spMkLst>
            <pc:docMk/>
            <pc:sldMk cId="1643975399" sldId="309"/>
            <ac:spMk id="92" creationId="{8FD653FB-5560-414B-A597-42F30C95FFB7}"/>
          </ac:spMkLst>
        </pc:spChg>
        <pc:spChg chg="del">
          <ac:chgData name="George Adams" userId="d66181da58ebf9ab" providerId="LiveId" clId="{9CA80169-59AE-40F5-88AD-0E1F4A2D12E1}" dt="2022-01-30T16:08:17.722" v="3723" actId="478"/>
          <ac:spMkLst>
            <pc:docMk/>
            <pc:sldMk cId="1643975399" sldId="309"/>
            <ac:spMk id="116" creationId="{ADEBE235-6F5A-4A98-BB19-F022E32B3ADF}"/>
          </ac:spMkLst>
        </pc:spChg>
        <pc:spChg chg="add del mod ord">
          <ac:chgData name="George Adams" userId="d66181da58ebf9ab" providerId="LiveId" clId="{9CA80169-59AE-40F5-88AD-0E1F4A2D12E1}" dt="2022-02-05T15:05:26.331" v="5918" actId="1038"/>
          <ac:spMkLst>
            <pc:docMk/>
            <pc:sldMk cId="1643975399" sldId="309"/>
            <ac:spMk id="117" creationId="{3F693F2C-A101-4AFC-A79F-E0C78508DD03}"/>
          </ac:spMkLst>
        </pc:spChg>
        <pc:spChg chg="mod ord">
          <ac:chgData name="George Adams" userId="d66181da58ebf9ab" providerId="LiveId" clId="{9CA80169-59AE-40F5-88AD-0E1F4A2D12E1}" dt="2022-02-05T15:05:26.331" v="5918" actId="1038"/>
          <ac:spMkLst>
            <pc:docMk/>
            <pc:sldMk cId="1643975399" sldId="309"/>
            <ac:spMk id="118" creationId="{F9AA7C0F-35CD-4793-97CC-77F840347A79}"/>
          </ac:spMkLst>
        </pc:spChg>
        <pc:spChg chg="add mod">
          <ac:chgData name="George Adams" userId="d66181da58ebf9ab" providerId="LiveId" clId="{9CA80169-59AE-40F5-88AD-0E1F4A2D12E1}" dt="2022-02-13T15:23:45.316" v="10458" actId="207"/>
          <ac:spMkLst>
            <pc:docMk/>
            <pc:sldMk cId="1643975399" sldId="309"/>
            <ac:spMk id="132" creationId="{3B6C996A-F162-4302-A918-B29C5324620D}"/>
          </ac:spMkLst>
        </pc:spChg>
        <pc:spChg chg="add mod ord">
          <ac:chgData name="George Adams" userId="d66181da58ebf9ab" providerId="LiveId" clId="{9CA80169-59AE-40F5-88AD-0E1F4A2D12E1}" dt="2022-02-13T15:23:00.472" v="10454" actId="167"/>
          <ac:spMkLst>
            <pc:docMk/>
            <pc:sldMk cId="1643975399" sldId="309"/>
            <ac:spMk id="133" creationId="{3781A0F0-4AC5-4EBD-8164-2566A43595E5}"/>
          </ac:spMkLst>
        </pc:spChg>
        <pc:grpChg chg="add mod ord">
          <ac:chgData name="George Adams" userId="d66181da58ebf9ab" providerId="LiveId" clId="{9CA80169-59AE-40F5-88AD-0E1F4A2D12E1}" dt="2022-02-09T22:01:50.685" v="6300" actId="1076"/>
          <ac:grpSpMkLst>
            <pc:docMk/>
            <pc:sldMk cId="1643975399" sldId="309"/>
            <ac:grpSpMk id="21" creationId="{A3C622C8-791E-4574-B159-116FA6E0D60C}"/>
          </ac:grpSpMkLst>
        </pc:grpChg>
        <pc:grpChg chg="add mod">
          <ac:chgData name="George Adams" userId="d66181da58ebf9ab" providerId="LiveId" clId="{9CA80169-59AE-40F5-88AD-0E1F4A2D12E1}" dt="2022-02-13T15:24:02.321" v="10459" actId="1076"/>
          <ac:grpSpMkLst>
            <pc:docMk/>
            <pc:sldMk cId="1643975399" sldId="309"/>
            <ac:grpSpMk id="23" creationId="{DA2FB0F5-9CC5-43DA-9AF1-B6A38B58F6F5}"/>
          </ac:grpSpMkLst>
        </pc:grpChg>
        <pc:grpChg chg="add mod ord">
          <ac:chgData name="George Adams" userId="d66181da58ebf9ab" providerId="LiveId" clId="{9CA80169-59AE-40F5-88AD-0E1F4A2D12E1}" dt="2022-02-05T15:08:08.986" v="5932" actId="164"/>
          <ac:grpSpMkLst>
            <pc:docMk/>
            <pc:sldMk cId="1643975399" sldId="309"/>
            <ac:grpSpMk id="27" creationId="{996C2031-6960-45AB-90F0-A4ACA9EF1099}"/>
          </ac:grpSpMkLst>
        </pc:grpChg>
        <pc:grpChg chg="mod">
          <ac:chgData name="George Adams" userId="d66181da58ebf9ab" providerId="LiveId" clId="{9CA80169-59AE-40F5-88AD-0E1F4A2D12E1}" dt="2022-02-01T18:36:52.757" v="5060"/>
          <ac:grpSpMkLst>
            <pc:docMk/>
            <pc:sldMk cId="1643975399" sldId="309"/>
            <ac:grpSpMk id="28" creationId="{DAD165BA-A816-4F2F-A764-A9957C9F4368}"/>
          </ac:grpSpMkLst>
        </pc:grpChg>
        <pc:grpChg chg="mod">
          <ac:chgData name="George Adams" userId="d66181da58ebf9ab" providerId="LiveId" clId="{9CA80169-59AE-40F5-88AD-0E1F4A2D12E1}" dt="2022-02-01T18:36:52.757" v="5060"/>
          <ac:grpSpMkLst>
            <pc:docMk/>
            <pc:sldMk cId="1643975399" sldId="309"/>
            <ac:grpSpMk id="36" creationId="{8785C1AC-E34B-462F-A806-934190E8BF4A}"/>
          </ac:grpSpMkLst>
        </pc:grpChg>
        <pc:grpChg chg="mod">
          <ac:chgData name="George Adams" userId="d66181da58ebf9ab" providerId="LiveId" clId="{9CA80169-59AE-40F5-88AD-0E1F4A2D12E1}" dt="2022-02-01T18:36:52.757" v="5060"/>
          <ac:grpSpMkLst>
            <pc:docMk/>
            <pc:sldMk cId="1643975399" sldId="309"/>
            <ac:grpSpMk id="37" creationId="{6A2A13C1-1776-4A85-979F-7AA648BAE341}"/>
          </ac:grpSpMkLst>
        </pc:grpChg>
        <pc:grpChg chg="ord">
          <ac:chgData name="George Adams" userId="d66181da58ebf9ab" providerId="LiveId" clId="{9CA80169-59AE-40F5-88AD-0E1F4A2D12E1}" dt="2022-02-05T15:09:05.133" v="5936" actId="167"/>
          <ac:grpSpMkLst>
            <pc:docMk/>
            <pc:sldMk cId="1643975399" sldId="309"/>
            <ac:grpSpMk id="75" creationId="{B2B88FFC-D7CE-4CB1-B904-9CC846E98A18}"/>
          </ac:grpSpMkLst>
        </pc:grpChg>
        <pc:grpChg chg="ord">
          <ac:chgData name="George Adams" userId="d66181da58ebf9ab" providerId="LiveId" clId="{9CA80169-59AE-40F5-88AD-0E1F4A2D12E1}" dt="2022-02-05T15:09:10.964" v="5937" actId="167"/>
          <ac:grpSpMkLst>
            <pc:docMk/>
            <pc:sldMk cId="1643975399" sldId="309"/>
            <ac:grpSpMk id="81" creationId="{2227F1B9-A517-4E8F-9CE9-9F5FBFB7AB21}"/>
          </ac:grpSpMkLst>
        </pc:grpChg>
        <pc:grpChg chg="add del mod ord">
          <ac:chgData name="George Adams" userId="d66181da58ebf9ab" providerId="LiveId" clId="{9CA80169-59AE-40F5-88AD-0E1F4A2D12E1}" dt="2022-02-05T14:55:33.906" v="5753" actId="478"/>
          <ac:grpSpMkLst>
            <pc:docMk/>
            <pc:sldMk cId="1643975399" sldId="309"/>
            <ac:grpSpMk id="87" creationId="{21E9C685-4182-43C1-887D-729286D3E459}"/>
          </ac:grpSpMkLst>
        </pc:grpChg>
        <pc:grpChg chg="mod">
          <ac:chgData name="George Adams" userId="d66181da58ebf9ab" providerId="LiveId" clId="{9CA80169-59AE-40F5-88AD-0E1F4A2D12E1}" dt="2022-02-01T18:41:09.082" v="5097"/>
          <ac:grpSpMkLst>
            <pc:docMk/>
            <pc:sldMk cId="1643975399" sldId="309"/>
            <ac:grpSpMk id="88" creationId="{351F95FE-CE9B-4A57-B2FC-07A37D9B9144}"/>
          </ac:grpSpMkLst>
        </pc:grpChg>
        <pc:grpChg chg="mod">
          <ac:chgData name="George Adams" userId="d66181da58ebf9ab" providerId="LiveId" clId="{9CA80169-59AE-40F5-88AD-0E1F4A2D12E1}" dt="2022-02-01T18:41:09.082" v="5097"/>
          <ac:grpSpMkLst>
            <pc:docMk/>
            <pc:sldMk cId="1643975399" sldId="309"/>
            <ac:grpSpMk id="90" creationId="{FF63C7B6-FDB6-40FB-A8C2-514C3785B6E9}"/>
          </ac:grpSpMkLst>
        </pc:grpChg>
        <pc:grpChg chg="mod">
          <ac:chgData name="George Adams" userId="d66181da58ebf9ab" providerId="LiveId" clId="{9CA80169-59AE-40F5-88AD-0E1F4A2D12E1}" dt="2022-02-01T18:41:09.082" v="5097"/>
          <ac:grpSpMkLst>
            <pc:docMk/>
            <pc:sldMk cId="1643975399" sldId="309"/>
            <ac:grpSpMk id="93" creationId="{D16DA7F8-99A9-4F68-AACB-306141FD9B28}"/>
          </ac:grpSpMkLst>
        </pc:grpChg>
        <pc:grpChg chg="mod">
          <ac:chgData name="George Adams" userId="d66181da58ebf9ab" providerId="LiveId" clId="{9CA80169-59AE-40F5-88AD-0E1F4A2D12E1}" dt="2022-02-01T18:41:09.082" v="5097"/>
          <ac:grpSpMkLst>
            <pc:docMk/>
            <pc:sldMk cId="1643975399" sldId="309"/>
            <ac:grpSpMk id="94" creationId="{9A5B706D-EC88-4567-B398-32E07838E497}"/>
          </ac:grpSpMkLst>
        </pc:grpChg>
        <pc:graphicFrameChg chg="add del mod modGraphic">
          <ac:chgData name="George Adams" userId="d66181da58ebf9ab" providerId="LiveId" clId="{9CA80169-59AE-40F5-88AD-0E1F4A2D12E1}" dt="2022-01-30T16:11:00.361" v="3741" actId="478"/>
          <ac:graphicFrameMkLst>
            <pc:docMk/>
            <pc:sldMk cId="1643975399" sldId="309"/>
            <ac:graphicFrameMk id="113" creationId="{4D4C4F39-3337-4D86-AC15-76A62A55B697}"/>
          </ac:graphicFrameMkLst>
        </pc:graphicFrameChg>
        <pc:picChg chg="add del">
          <ac:chgData name="George Adams" userId="d66181da58ebf9ab" providerId="LiveId" clId="{9CA80169-59AE-40F5-88AD-0E1F4A2D12E1}" dt="2022-01-30T16:09:42.002" v="3730" actId="22"/>
          <ac:picMkLst>
            <pc:docMk/>
            <pc:sldMk cId="1643975399" sldId="309"/>
            <ac:picMk id="6" creationId="{609D8F8A-59DD-43D8-97C8-27E246B92DED}"/>
          </ac:picMkLst>
        </pc:picChg>
        <pc:picChg chg="add del mod">
          <ac:chgData name="George Adams" userId="d66181da58ebf9ab" providerId="LiveId" clId="{9CA80169-59AE-40F5-88AD-0E1F4A2D12E1}" dt="2022-02-01T18:36:40.066" v="5059" actId="478"/>
          <ac:picMkLst>
            <pc:docMk/>
            <pc:sldMk cId="1643975399" sldId="309"/>
            <ac:picMk id="6" creationId="{F533EFE6-C37D-480A-98B6-6F5997366BFB}"/>
          </ac:picMkLst>
        </pc:picChg>
        <pc:picChg chg="add del mod">
          <ac:chgData name="George Adams" userId="d66181da58ebf9ab" providerId="LiveId" clId="{9CA80169-59AE-40F5-88AD-0E1F4A2D12E1}" dt="2022-01-30T16:10:25.660" v="3737" actId="478"/>
          <ac:picMkLst>
            <pc:docMk/>
            <pc:sldMk cId="1643975399" sldId="309"/>
            <ac:picMk id="8" creationId="{54F36FB5-E428-4B4E-B3D3-2001BCFB3226}"/>
          </ac:picMkLst>
        </pc:picChg>
        <pc:picChg chg="add mod ord">
          <ac:chgData name="George Adams" userId="d66181da58ebf9ab" providerId="LiveId" clId="{9CA80169-59AE-40F5-88AD-0E1F4A2D12E1}" dt="2022-02-05T15:05:12.807" v="5891" actId="167"/>
          <ac:picMkLst>
            <pc:docMk/>
            <pc:sldMk cId="1643975399" sldId="309"/>
            <ac:picMk id="9" creationId="{00770DEF-D24E-431D-8DE3-D6F5D0E50B3A}"/>
          </ac:picMkLst>
        </pc:picChg>
        <pc:picChg chg="mod">
          <ac:chgData name="George Adams" userId="d66181da58ebf9ab" providerId="LiveId" clId="{9CA80169-59AE-40F5-88AD-0E1F4A2D12E1}" dt="2022-02-09T22:07:15.657" v="6334" actId="1076"/>
          <ac:picMkLst>
            <pc:docMk/>
            <pc:sldMk cId="1643975399" sldId="309"/>
            <ac:picMk id="38" creationId="{5D2FE7A9-9451-4206-B1F1-56CB36A3051B}"/>
          </ac:picMkLst>
        </pc:picChg>
        <pc:picChg chg="mod">
          <ac:chgData name="George Adams" userId="d66181da58ebf9ab" providerId="LiveId" clId="{9CA80169-59AE-40F5-88AD-0E1F4A2D12E1}" dt="2022-02-01T18:36:52.757" v="5060"/>
          <ac:picMkLst>
            <pc:docMk/>
            <pc:sldMk cId="1643975399" sldId="309"/>
            <ac:picMk id="52" creationId="{400B2A96-0396-4AE4-8B6E-5879D6110AAB}"/>
          </ac:picMkLst>
        </pc:picChg>
        <pc:picChg chg="mod">
          <ac:chgData name="George Adams" userId="d66181da58ebf9ab" providerId="LiveId" clId="{9CA80169-59AE-40F5-88AD-0E1F4A2D12E1}" dt="2022-02-01T18:36:52.757" v="5060"/>
          <ac:picMkLst>
            <pc:docMk/>
            <pc:sldMk cId="1643975399" sldId="309"/>
            <ac:picMk id="53" creationId="{4CEEFD2F-6C67-4ACF-8999-E15981584B33}"/>
          </ac:picMkLst>
        </pc:picChg>
        <pc:picChg chg="mod">
          <ac:chgData name="George Adams" userId="d66181da58ebf9ab" providerId="LiveId" clId="{9CA80169-59AE-40F5-88AD-0E1F4A2D12E1}" dt="2022-02-09T22:07:31.686" v="6337" actId="1076"/>
          <ac:picMkLst>
            <pc:docMk/>
            <pc:sldMk cId="1643975399" sldId="309"/>
            <ac:picMk id="54" creationId="{841ABC4D-52A7-4A30-A1F1-9ED9F176F27C}"/>
          </ac:picMkLst>
        </pc:picChg>
        <pc:picChg chg="mod">
          <ac:chgData name="George Adams" userId="d66181da58ebf9ab" providerId="LiveId" clId="{9CA80169-59AE-40F5-88AD-0E1F4A2D12E1}" dt="2022-02-09T22:08:01.459" v="6341" actId="1076"/>
          <ac:picMkLst>
            <pc:docMk/>
            <pc:sldMk cId="1643975399" sldId="309"/>
            <ac:picMk id="55" creationId="{CCA81C83-21C4-418F-83FF-6C432A770ACF}"/>
          </ac:picMkLst>
        </pc:picChg>
        <pc:picChg chg="mod">
          <ac:chgData name="George Adams" userId="d66181da58ebf9ab" providerId="LiveId" clId="{9CA80169-59AE-40F5-88AD-0E1F4A2D12E1}" dt="2022-02-01T18:36:52.757" v="5060"/>
          <ac:picMkLst>
            <pc:docMk/>
            <pc:sldMk cId="1643975399" sldId="309"/>
            <ac:picMk id="56" creationId="{6AA880A7-FF1A-4956-B4A7-0271063367EF}"/>
          </ac:picMkLst>
        </pc:picChg>
        <pc:picChg chg="mod">
          <ac:chgData name="George Adams" userId="d66181da58ebf9ab" providerId="LiveId" clId="{9CA80169-59AE-40F5-88AD-0E1F4A2D12E1}" dt="2022-02-01T18:41:09.082" v="5097"/>
          <ac:picMkLst>
            <pc:docMk/>
            <pc:sldMk cId="1643975399" sldId="309"/>
            <ac:picMk id="100" creationId="{18BE366A-7D80-48D9-80DA-0DD349D37097}"/>
          </ac:picMkLst>
        </pc:picChg>
        <pc:picChg chg="mod">
          <ac:chgData name="George Adams" userId="d66181da58ebf9ab" providerId="LiveId" clId="{9CA80169-59AE-40F5-88AD-0E1F4A2D12E1}" dt="2022-02-01T18:41:09.082" v="5097"/>
          <ac:picMkLst>
            <pc:docMk/>
            <pc:sldMk cId="1643975399" sldId="309"/>
            <ac:picMk id="101" creationId="{81E8F8BE-4CB7-404C-A5C8-CDE9559A4774}"/>
          </ac:picMkLst>
        </pc:picChg>
        <pc:cxnChg chg="del mod ord">
          <ac:chgData name="George Adams" userId="d66181da58ebf9ab" providerId="LiveId" clId="{9CA80169-59AE-40F5-88AD-0E1F4A2D12E1}" dt="2022-02-05T15:07:36.950" v="5928" actId="478"/>
          <ac:cxnSpMkLst>
            <pc:docMk/>
            <pc:sldMk cId="1643975399" sldId="309"/>
            <ac:cxnSpMk id="11" creationId="{11067044-B6E1-4065-A61D-1964049E835A}"/>
          </ac:cxnSpMkLst>
        </pc:cxnChg>
        <pc:cxnChg chg="del mod">
          <ac:chgData name="George Adams" userId="d66181da58ebf9ab" providerId="LiveId" clId="{9CA80169-59AE-40F5-88AD-0E1F4A2D12E1}" dt="2022-02-05T15:17:49.973" v="5999" actId="478"/>
          <ac:cxnSpMkLst>
            <pc:docMk/>
            <pc:sldMk cId="1643975399" sldId="309"/>
            <ac:cxnSpMk id="39" creationId="{AADDB723-7620-420F-8B17-8FD38A1D1373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40" creationId="{347FB385-A227-4BA3-95D6-14575D50C76E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41" creationId="{C277F27F-3455-495D-8091-A74E148810B3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42" creationId="{8C396718-2FB6-4394-8F1B-98C0F9015C98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43" creationId="{D3B8C7F9-B826-46B1-994F-7458555E5F61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44" creationId="{84746DFB-54FC-426D-8F0C-B525A054ACA6}"/>
          </ac:cxnSpMkLst>
        </pc:cxnChg>
        <pc:cxnChg chg="del mod">
          <ac:chgData name="George Adams" userId="d66181da58ebf9ab" providerId="LiveId" clId="{9CA80169-59AE-40F5-88AD-0E1F4A2D12E1}" dt="2022-02-05T15:17:42.395" v="5998" actId="478"/>
          <ac:cxnSpMkLst>
            <pc:docMk/>
            <pc:sldMk cId="1643975399" sldId="309"/>
            <ac:cxnSpMk id="45" creationId="{EF4523BE-C4B4-47BE-8F6F-BD0F2F607F4E}"/>
          </ac:cxnSpMkLst>
        </pc:cxnChg>
        <pc:cxnChg chg="del mod">
          <ac:chgData name="George Adams" userId="d66181da58ebf9ab" providerId="LiveId" clId="{9CA80169-59AE-40F5-88AD-0E1F4A2D12E1}" dt="2022-02-05T15:17:38.077" v="5997" actId="478"/>
          <ac:cxnSpMkLst>
            <pc:docMk/>
            <pc:sldMk cId="1643975399" sldId="309"/>
            <ac:cxnSpMk id="46" creationId="{71F9E2A8-3D4D-4F69-89B6-A71650639D8F}"/>
          </ac:cxnSpMkLst>
        </pc:cxnChg>
        <pc:cxnChg chg="del mod">
          <ac:chgData name="George Adams" userId="d66181da58ebf9ab" providerId="LiveId" clId="{9CA80169-59AE-40F5-88AD-0E1F4A2D12E1}" dt="2022-02-05T15:17:32.945" v="5996" actId="478"/>
          <ac:cxnSpMkLst>
            <pc:docMk/>
            <pc:sldMk cId="1643975399" sldId="309"/>
            <ac:cxnSpMk id="47" creationId="{54C18A23-F231-4598-BADB-70F4CCD3935C}"/>
          </ac:cxnSpMkLst>
        </pc:cxnChg>
        <pc:cxnChg chg="del mod">
          <ac:chgData name="George Adams" userId="d66181da58ebf9ab" providerId="LiveId" clId="{9CA80169-59AE-40F5-88AD-0E1F4A2D12E1}" dt="2022-02-05T15:17:28.045" v="5995" actId="478"/>
          <ac:cxnSpMkLst>
            <pc:docMk/>
            <pc:sldMk cId="1643975399" sldId="309"/>
            <ac:cxnSpMk id="48" creationId="{C3700797-7FA9-4E91-9D56-8D9AF21411DE}"/>
          </ac:cxnSpMkLst>
        </pc:cxnChg>
        <pc:cxnChg chg="del mod">
          <ac:chgData name="George Adams" userId="d66181da58ebf9ab" providerId="LiveId" clId="{9CA80169-59AE-40F5-88AD-0E1F4A2D12E1}" dt="2022-02-05T15:17:23.707" v="5994" actId="478"/>
          <ac:cxnSpMkLst>
            <pc:docMk/>
            <pc:sldMk cId="1643975399" sldId="309"/>
            <ac:cxnSpMk id="49" creationId="{4502D773-D156-440A-9143-E48170C3D6BA}"/>
          </ac:cxnSpMkLst>
        </pc:cxnChg>
        <pc:cxnChg chg="del mod">
          <ac:chgData name="George Adams" userId="d66181da58ebf9ab" providerId="LiveId" clId="{9CA80169-59AE-40F5-88AD-0E1F4A2D12E1}" dt="2022-02-05T15:17:17.091" v="5993" actId="478"/>
          <ac:cxnSpMkLst>
            <pc:docMk/>
            <pc:sldMk cId="1643975399" sldId="309"/>
            <ac:cxnSpMk id="50" creationId="{FFA17C23-63E9-4B3F-A52A-9F9F89E3A29E}"/>
          </ac:cxnSpMkLst>
        </pc:cxnChg>
        <pc:cxnChg chg="del mod">
          <ac:chgData name="George Adams" userId="d66181da58ebf9ab" providerId="LiveId" clId="{9CA80169-59AE-40F5-88AD-0E1F4A2D12E1}" dt="2022-02-05T15:17:54.434" v="6000" actId="478"/>
          <ac:cxnSpMkLst>
            <pc:docMk/>
            <pc:sldMk cId="1643975399" sldId="309"/>
            <ac:cxnSpMk id="51" creationId="{6C5901EA-85CE-4460-80AE-DFDF81FA21F2}"/>
          </ac:cxnSpMkLst>
        </pc:cxnChg>
        <pc:cxnChg chg="mod">
          <ac:chgData name="George Adams" userId="d66181da58ebf9ab" providerId="LiveId" clId="{9CA80169-59AE-40F5-88AD-0E1F4A2D12E1}" dt="2022-02-09T22:06:03.321" v="6326" actId="692"/>
          <ac:cxnSpMkLst>
            <pc:docMk/>
            <pc:sldMk cId="1643975399" sldId="309"/>
            <ac:cxnSpMk id="57" creationId="{2E2A1607-B2D6-4EC4-9683-73C93787E422}"/>
          </ac:cxnSpMkLst>
        </pc:cxnChg>
        <pc:cxnChg chg="mod">
          <ac:chgData name="George Adams" userId="d66181da58ebf9ab" providerId="LiveId" clId="{9CA80169-59AE-40F5-88AD-0E1F4A2D12E1}" dt="2022-02-09T22:06:20.230" v="6329" actId="692"/>
          <ac:cxnSpMkLst>
            <pc:docMk/>
            <pc:sldMk cId="1643975399" sldId="309"/>
            <ac:cxnSpMk id="58" creationId="{14EAC844-09B9-448D-B53B-277C28A70809}"/>
          </ac:cxnSpMkLst>
        </pc:cxnChg>
        <pc:cxnChg chg="mod">
          <ac:chgData name="George Adams" userId="d66181da58ebf9ab" providerId="LiveId" clId="{9CA80169-59AE-40F5-88AD-0E1F4A2D12E1}" dt="2022-02-09T22:06:33.943" v="6331" actId="692"/>
          <ac:cxnSpMkLst>
            <pc:docMk/>
            <pc:sldMk cId="1643975399" sldId="309"/>
            <ac:cxnSpMk id="59" creationId="{A03A1AE5-D125-496B-A154-52720706CD08}"/>
          </ac:cxnSpMkLst>
        </pc:cxnChg>
        <pc:cxnChg chg="mod">
          <ac:chgData name="George Adams" userId="d66181da58ebf9ab" providerId="LiveId" clId="{9CA80169-59AE-40F5-88AD-0E1F4A2D12E1}" dt="2022-02-09T22:05:58.135" v="6325" actId="692"/>
          <ac:cxnSpMkLst>
            <pc:docMk/>
            <pc:sldMk cId="1643975399" sldId="309"/>
            <ac:cxnSpMk id="60" creationId="{7ECDE2C7-8A1D-4806-B08D-11084912AAC6}"/>
          </ac:cxnSpMkLst>
        </pc:cxnChg>
        <pc:cxnChg chg="mod">
          <ac:chgData name="George Adams" userId="d66181da58ebf9ab" providerId="LiveId" clId="{9CA80169-59AE-40F5-88AD-0E1F4A2D12E1}" dt="2022-02-09T22:04:18.450" v="6311" actId="692"/>
          <ac:cxnSpMkLst>
            <pc:docMk/>
            <pc:sldMk cId="1643975399" sldId="309"/>
            <ac:cxnSpMk id="61" creationId="{2DEF4FA2-D8B0-4A4B-9C38-D2E05E7EC2EE}"/>
          </ac:cxnSpMkLst>
        </pc:cxnChg>
        <pc:cxnChg chg="mod">
          <ac:chgData name="George Adams" userId="d66181da58ebf9ab" providerId="LiveId" clId="{9CA80169-59AE-40F5-88AD-0E1F4A2D12E1}" dt="2022-02-09T22:04:57.625" v="6318" actId="692"/>
          <ac:cxnSpMkLst>
            <pc:docMk/>
            <pc:sldMk cId="1643975399" sldId="309"/>
            <ac:cxnSpMk id="62" creationId="{95B8D4B1-20A4-4E6F-9D58-CD080E1092D4}"/>
          </ac:cxnSpMkLst>
        </pc:cxnChg>
        <pc:cxnChg chg="mod">
          <ac:chgData name="George Adams" userId="d66181da58ebf9ab" providerId="LiveId" clId="{9CA80169-59AE-40F5-88AD-0E1F4A2D12E1}" dt="2022-02-09T22:05:52.874" v="6324" actId="692"/>
          <ac:cxnSpMkLst>
            <pc:docMk/>
            <pc:sldMk cId="1643975399" sldId="309"/>
            <ac:cxnSpMk id="63" creationId="{542DE09C-91F5-4267-8D08-252E529D298B}"/>
          </ac:cxnSpMkLst>
        </pc:cxnChg>
        <pc:cxnChg chg="mod">
          <ac:chgData name="George Adams" userId="d66181da58ebf9ab" providerId="LiveId" clId="{9CA80169-59AE-40F5-88AD-0E1F4A2D12E1}" dt="2022-02-09T22:05:46.693" v="6323" actId="692"/>
          <ac:cxnSpMkLst>
            <pc:docMk/>
            <pc:sldMk cId="1643975399" sldId="309"/>
            <ac:cxnSpMk id="64" creationId="{5AE3A755-4A26-4E26-884E-0F8530BE19F7}"/>
          </ac:cxnSpMkLst>
        </pc:cxnChg>
        <pc:cxnChg chg="mod">
          <ac:chgData name="George Adams" userId="d66181da58ebf9ab" providerId="LiveId" clId="{9CA80169-59AE-40F5-88AD-0E1F4A2D12E1}" dt="2022-02-09T22:05:34.637" v="6321" actId="692"/>
          <ac:cxnSpMkLst>
            <pc:docMk/>
            <pc:sldMk cId="1643975399" sldId="309"/>
            <ac:cxnSpMk id="65" creationId="{2C5E9C56-533D-4048-BB21-B5E63A12965B}"/>
          </ac:cxnSpMkLst>
        </pc:cxnChg>
        <pc:cxnChg chg="mod">
          <ac:chgData name="George Adams" userId="d66181da58ebf9ab" providerId="LiveId" clId="{9CA80169-59AE-40F5-88AD-0E1F4A2D12E1}" dt="2022-02-09T22:05:20.460" v="6320" actId="692"/>
          <ac:cxnSpMkLst>
            <pc:docMk/>
            <pc:sldMk cId="1643975399" sldId="309"/>
            <ac:cxnSpMk id="66" creationId="{8DF9552E-98FD-4805-9682-103E3006DFBD}"/>
          </ac:cxnSpMkLst>
        </pc:cxnChg>
        <pc:cxnChg chg="mod">
          <ac:chgData name="George Adams" userId="d66181da58ebf9ab" providerId="LiveId" clId="{9CA80169-59AE-40F5-88AD-0E1F4A2D12E1}" dt="2022-02-09T22:05:40.286" v="6322" actId="692"/>
          <ac:cxnSpMkLst>
            <pc:docMk/>
            <pc:sldMk cId="1643975399" sldId="309"/>
            <ac:cxnSpMk id="67" creationId="{24E69F21-F1EB-4FD6-9034-6FCECA9BA498}"/>
          </ac:cxnSpMkLst>
        </pc:cxnChg>
        <pc:cxnChg chg="mod">
          <ac:chgData name="George Adams" userId="d66181da58ebf9ab" providerId="LiveId" clId="{9CA80169-59AE-40F5-88AD-0E1F4A2D12E1}" dt="2022-02-09T22:06:10.200" v="6327" actId="692"/>
          <ac:cxnSpMkLst>
            <pc:docMk/>
            <pc:sldMk cId="1643975399" sldId="309"/>
            <ac:cxnSpMk id="68" creationId="{4C79A30D-225A-4904-92BE-EA784559C65E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69" creationId="{10A2B8FA-04CD-4680-A127-D5358DC08C1F}"/>
          </ac:cxnSpMkLst>
        </pc:cxnChg>
        <pc:cxnChg chg="mod">
          <ac:chgData name="George Adams" userId="d66181da58ebf9ab" providerId="LiveId" clId="{9CA80169-59AE-40F5-88AD-0E1F4A2D12E1}" dt="2022-02-09T22:03:39.608" v="6308" actId="692"/>
          <ac:cxnSpMkLst>
            <pc:docMk/>
            <pc:sldMk cId="1643975399" sldId="309"/>
            <ac:cxnSpMk id="70" creationId="{6740539F-318A-40AB-B71A-0B50C595176E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71" creationId="{574D6C96-AEB5-4709-B337-C7A9CE14A3A4}"/>
          </ac:cxnSpMkLst>
        </pc:cxnChg>
        <pc:cxnChg chg="mod">
          <ac:chgData name="George Adams" userId="d66181da58ebf9ab" providerId="LiveId" clId="{9CA80169-59AE-40F5-88AD-0E1F4A2D12E1}" dt="2022-02-09T22:04:24.455" v="6312" actId="692"/>
          <ac:cxnSpMkLst>
            <pc:docMk/>
            <pc:sldMk cId="1643975399" sldId="309"/>
            <ac:cxnSpMk id="72" creationId="{96A53E7B-9F1C-47C1-ADF6-C58F5533A31A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73" creationId="{6A2F78D9-D96A-4164-B74D-8E2AC4C33259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74" creationId="{D1FFDC31-0A49-4D5F-BB23-55AF949DC5EF}"/>
          </ac:cxnSpMkLst>
        </pc:cxnChg>
        <pc:cxnChg chg="mod">
          <ac:chgData name="George Adams" userId="d66181da58ebf9ab" providerId="LiveId" clId="{9CA80169-59AE-40F5-88AD-0E1F4A2D12E1}" dt="2022-02-09T22:05:04.643" v="6319" actId="692"/>
          <ac:cxnSpMkLst>
            <pc:docMk/>
            <pc:sldMk cId="1643975399" sldId="309"/>
            <ac:cxnSpMk id="77" creationId="{1B919DD0-7B57-4267-BCD6-6AF5BF0E4FFE}"/>
          </ac:cxnSpMkLst>
        </pc:cxnChg>
        <pc:cxnChg chg="mod">
          <ac:chgData name="George Adams" userId="d66181da58ebf9ab" providerId="LiveId" clId="{9CA80169-59AE-40F5-88AD-0E1F4A2D12E1}" dt="2022-02-09T22:04:52.633" v="6317" actId="692"/>
          <ac:cxnSpMkLst>
            <pc:docMk/>
            <pc:sldMk cId="1643975399" sldId="309"/>
            <ac:cxnSpMk id="80" creationId="{1FFD126D-F9B1-4DA4-B99B-8FE42C1AA86E}"/>
          </ac:cxnSpMkLst>
        </pc:cxnChg>
        <pc:cxnChg chg="mod">
          <ac:chgData name="George Adams" userId="d66181da58ebf9ab" providerId="LiveId" clId="{9CA80169-59AE-40F5-88AD-0E1F4A2D12E1}" dt="2022-02-09T22:04:46.801" v="6316" actId="692"/>
          <ac:cxnSpMkLst>
            <pc:docMk/>
            <pc:sldMk cId="1643975399" sldId="309"/>
            <ac:cxnSpMk id="82" creationId="{20D85FB0-F692-4A42-B945-7621E8E99ED7}"/>
          </ac:cxnSpMkLst>
        </pc:cxnChg>
        <pc:cxnChg chg="mod">
          <ac:chgData name="George Adams" userId="d66181da58ebf9ab" providerId="LiveId" clId="{9CA80169-59AE-40F5-88AD-0E1F4A2D12E1}" dt="2022-02-09T22:04:35.084" v="6314" actId="692"/>
          <ac:cxnSpMkLst>
            <pc:docMk/>
            <pc:sldMk cId="1643975399" sldId="309"/>
            <ac:cxnSpMk id="83" creationId="{6872BA80-536C-45C6-88C4-E9C419AC0178}"/>
          </ac:cxnSpMkLst>
        </pc:cxnChg>
        <pc:cxnChg chg="mod">
          <ac:chgData name="George Adams" userId="d66181da58ebf9ab" providerId="LiveId" clId="{9CA80169-59AE-40F5-88AD-0E1F4A2D12E1}" dt="2022-02-09T22:04:29.343" v="6313" actId="692"/>
          <ac:cxnSpMkLst>
            <pc:docMk/>
            <pc:sldMk cId="1643975399" sldId="309"/>
            <ac:cxnSpMk id="84" creationId="{2DBEC5B4-8548-437F-B3E4-0E3564706C36}"/>
          </ac:cxnSpMkLst>
        </pc:cxnChg>
        <pc:cxnChg chg="mod">
          <ac:chgData name="George Adams" userId="d66181da58ebf9ab" providerId="LiveId" clId="{9CA80169-59AE-40F5-88AD-0E1F4A2D12E1}" dt="2022-02-01T18:36:52.757" v="5060"/>
          <ac:cxnSpMkLst>
            <pc:docMk/>
            <pc:sldMk cId="1643975399" sldId="309"/>
            <ac:cxnSpMk id="85" creationId="{F91A388E-0CF3-4138-AB54-F08BF30886BC}"/>
          </ac:cxnSpMkLst>
        </pc:cxnChg>
        <pc:cxnChg chg="mod">
          <ac:chgData name="George Adams" userId="d66181da58ebf9ab" providerId="LiveId" clId="{9CA80169-59AE-40F5-88AD-0E1F4A2D12E1}" dt="2022-02-09T22:04:41.088" v="6315" actId="692"/>
          <ac:cxnSpMkLst>
            <pc:docMk/>
            <pc:sldMk cId="1643975399" sldId="309"/>
            <ac:cxnSpMk id="86" creationId="{E33A8F59-006A-431D-8B0A-08636182183C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95" creationId="{E04CBECD-5CA0-4146-8345-5C22BBAD8D01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96" creationId="{9A1E68CE-A0C8-406F-9AEE-35138F5A43CD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97" creationId="{35DA3381-E095-40F4-9DC9-06F485203652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98" creationId="{C968348C-1778-48DA-9FDB-89B73753DF79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99" creationId="{60B482F8-2DAA-4516-A41A-FA77543DEB54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2" creationId="{1DB06518-5050-4ACA-843B-34565E8D0263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3" creationId="{50CE252F-AEC6-41B9-9D94-7382485D10C6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4" creationId="{30916FAE-C98E-404E-92DF-1821B850BCF5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5" creationId="{2B4D7D79-CF5C-4387-8304-6C7C689D4F39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6" creationId="{07735C8B-9A11-4911-851D-03090AA5B01D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7" creationId="{F0D2DEBA-2830-425E-9D42-BE0886DE4455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8" creationId="{DC55C3B5-2865-40FD-9B40-427683E1875E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09" creationId="{8D3EA527-A326-4B4B-AFBE-9F3DC3CA4909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13" creationId="{C23760C5-0D04-4761-A17A-7D92287A996E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14" creationId="{259BCD5A-41F7-412D-8750-2744DCA60EBA}"/>
          </ac:cxnSpMkLst>
        </pc:cxnChg>
        <pc:cxnChg chg="add del">
          <ac:chgData name="George Adams" userId="d66181da58ebf9ab" providerId="LiveId" clId="{9CA80169-59AE-40F5-88AD-0E1F4A2D12E1}" dt="2022-01-30T16:11:02.808" v="3742" actId="478"/>
          <ac:cxnSpMkLst>
            <pc:docMk/>
            <pc:sldMk cId="1643975399" sldId="309"/>
            <ac:cxnSpMk id="114" creationId="{ED636D1C-86A7-422E-9B27-D6A2BAF89097}"/>
          </ac:cxnSpMkLst>
        </pc:cxnChg>
        <pc:cxnChg chg="del">
          <ac:chgData name="George Adams" userId="d66181da58ebf9ab" providerId="LiveId" clId="{9CA80169-59AE-40F5-88AD-0E1F4A2D12E1}" dt="2022-01-30T16:11:10.039" v="3744" actId="478"/>
          <ac:cxnSpMkLst>
            <pc:docMk/>
            <pc:sldMk cId="1643975399" sldId="309"/>
            <ac:cxnSpMk id="115" creationId="{578E8B30-EEED-4EA0-9C41-9C8B7E17EF38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15" creationId="{C593D2B3-278C-4560-93FE-6B9D66790C72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16" creationId="{3A1C8295-906A-42E9-A57D-3A454619B7AF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19" creationId="{C7B753C5-5F02-431F-804A-68B25A65FA78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0" creationId="{A4B21486-945D-4032-92FA-715CF12796CA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1" creationId="{C92D1E35-D51B-496A-B28D-34941195DAD1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2" creationId="{173E8A60-4435-49ED-8C73-9A7669CF5741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3" creationId="{1EBE435C-4631-4254-B242-25C7214B3124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4" creationId="{9BDD2464-82FB-418F-B5FE-4708BB140DC6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5" creationId="{9F9C2D0F-6AE9-4053-BCBF-01D2382F955B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6" creationId="{6D143753-7CDF-49A4-89AF-5ED8EA6838B4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7" creationId="{1A18782C-1835-41D3-B9AD-3141623065F2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8" creationId="{A192892B-5871-40B8-8AF2-CD21EC510044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29" creationId="{C7234BEB-0091-4B70-84ED-BC77C4846710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30" creationId="{50759EF1-4305-4AE6-A608-85CB6AD1E464}"/>
          </ac:cxnSpMkLst>
        </pc:cxnChg>
        <pc:cxnChg chg="mod">
          <ac:chgData name="George Adams" userId="d66181da58ebf9ab" providerId="LiveId" clId="{9CA80169-59AE-40F5-88AD-0E1F4A2D12E1}" dt="2022-02-01T18:41:09.082" v="5097"/>
          <ac:cxnSpMkLst>
            <pc:docMk/>
            <pc:sldMk cId="1643975399" sldId="309"/>
            <ac:cxnSpMk id="131" creationId="{C5005411-9D6A-4D5E-A0F3-ECBC881D7BE4}"/>
          </ac:cxnSpMkLst>
        </pc:cxnChg>
      </pc:sldChg>
      <pc:sldChg chg="addSp modSp mod modAnim">
        <pc:chgData name="George Adams" userId="d66181da58ebf9ab" providerId="LiveId" clId="{9CA80169-59AE-40F5-88AD-0E1F4A2D12E1}" dt="2022-02-27T15:53:07.669" v="13282" actId="20577"/>
        <pc:sldMkLst>
          <pc:docMk/>
          <pc:sldMk cId="2294662052" sldId="310"/>
        </pc:sldMkLst>
        <pc:spChg chg="mod">
          <ac:chgData name="George Adams" userId="d66181da58ebf9ab" providerId="LiveId" clId="{9CA80169-59AE-40F5-88AD-0E1F4A2D12E1}" dt="2022-02-27T15:53:07.669" v="13282" actId="20577"/>
          <ac:spMkLst>
            <pc:docMk/>
            <pc:sldMk cId="2294662052" sldId="310"/>
            <ac:spMk id="22" creationId="{BC4BF194-A5EB-4173-87DB-EE4020BAA54E}"/>
          </ac:spMkLst>
        </pc:spChg>
        <pc:spChg chg="add mod">
          <ac:chgData name="George Adams" userId="d66181da58ebf9ab" providerId="LiveId" clId="{9CA80169-59AE-40F5-88AD-0E1F4A2D12E1}" dt="2022-02-26T14:16:47.861" v="13228" actId="1076"/>
          <ac:spMkLst>
            <pc:docMk/>
            <pc:sldMk cId="2294662052" sldId="310"/>
            <ac:spMk id="71" creationId="{551B7EC1-285C-4A4F-B25F-65C483CAAC8A}"/>
          </ac:spMkLst>
        </pc:spChg>
        <pc:picChg chg="mod">
          <ac:chgData name="George Adams" userId="d66181da58ebf9ab" providerId="LiveId" clId="{9CA80169-59AE-40F5-88AD-0E1F4A2D12E1}" dt="2022-01-29T03:39:59.316" v="1202" actId="1076"/>
          <ac:picMkLst>
            <pc:docMk/>
            <pc:sldMk cId="2294662052" sldId="310"/>
            <ac:picMk id="26" creationId="{91ED3697-D20D-4CCF-9D67-05A0B7BC5270}"/>
          </ac:picMkLst>
        </pc:picChg>
        <pc:picChg chg="mod">
          <ac:chgData name="George Adams" userId="d66181da58ebf9ab" providerId="LiveId" clId="{9CA80169-59AE-40F5-88AD-0E1F4A2D12E1}" dt="2022-01-29T03:39:36.742" v="1197" actId="1076"/>
          <ac:picMkLst>
            <pc:docMk/>
            <pc:sldMk cId="2294662052" sldId="310"/>
            <ac:picMk id="41" creationId="{675DAF34-CA90-4B4A-BA4E-085FEF37CE21}"/>
          </ac:picMkLst>
        </pc:picChg>
        <pc:picChg chg="mod">
          <ac:chgData name="George Adams" userId="d66181da58ebf9ab" providerId="LiveId" clId="{9CA80169-59AE-40F5-88AD-0E1F4A2D12E1}" dt="2022-01-29T03:39:53.916" v="1201" actId="1076"/>
          <ac:picMkLst>
            <pc:docMk/>
            <pc:sldMk cId="2294662052" sldId="310"/>
            <ac:picMk id="42" creationId="{2D98D8CC-E552-4824-B8E7-67BBF1A6BE85}"/>
          </ac:picMkLst>
        </pc:picChg>
        <pc:picChg chg="mod">
          <ac:chgData name="George Adams" userId="d66181da58ebf9ab" providerId="LiveId" clId="{9CA80169-59AE-40F5-88AD-0E1F4A2D12E1}" dt="2022-01-29T03:39:49.963" v="1200" actId="1076"/>
          <ac:picMkLst>
            <pc:docMk/>
            <pc:sldMk cId="2294662052" sldId="310"/>
            <ac:picMk id="43" creationId="{475A8ED4-F073-48F7-9FC4-8138BCBAC242}"/>
          </ac:picMkLst>
        </pc:picChg>
        <pc:picChg chg="mod">
          <ac:chgData name="George Adams" userId="d66181da58ebf9ab" providerId="LiveId" clId="{9CA80169-59AE-40F5-88AD-0E1F4A2D12E1}" dt="2022-01-29T03:39:45.232" v="1199" actId="1076"/>
          <ac:picMkLst>
            <pc:docMk/>
            <pc:sldMk cId="2294662052" sldId="310"/>
            <ac:picMk id="44" creationId="{91AEB172-2A36-42EB-96DA-A393EF9DFDEE}"/>
          </ac:picMkLst>
        </pc:picChg>
        <pc:picChg chg="mod">
          <ac:chgData name="George Adams" userId="d66181da58ebf9ab" providerId="LiveId" clId="{9CA80169-59AE-40F5-88AD-0E1F4A2D12E1}" dt="2022-01-29T03:39:41.028" v="1198" actId="1076"/>
          <ac:picMkLst>
            <pc:docMk/>
            <pc:sldMk cId="2294662052" sldId="310"/>
            <ac:picMk id="45" creationId="{698087F8-2BEB-4D76-BFFB-5F3DCEBF372D}"/>
          </ac:picMkLst>
        </pc:picChg>
      </pc:sldChg>
      <pc:sldChg chg="addSp delSp modSp mod">
        <pc:chgData name="George Adams" userId="d66181da58ebf9ab" providerId="LiveId" clId="{9CA80169-59AE-40F5-88AD-0E1F4A2D12E1}" dt="2022-02-09T22:27:51.699" v="6567" actId="2711"/>
        <pc:sldMkLst>
          <pc:docMk/>
          <pc:sldMk cId="3197685109" sldId="311"/>
        </pc:sldMkLst>
        <pc:spChg chg="mod">
          <ac:chgData name="George Adams" userId="d66181da58ebf9ab" providerId="LiveId" clId="{9CA80169-59AE-40F5-88AD-0E1F4A2D12E1}" dt="2022-02-09T22:13:46.477" v="6377" actId="20577"/>
          <ac:spMkLst>
            <pc:docMk/>
            <pc:sldMk cId="3197685109" sldId="311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1-29T03:05:09.778" v="1068" actId="1076"/>
          <ac:spMkLst>
            <pc:docMk/>
            <pc:sldMk cId="3197685109" sldId="311"/>
            <ac:spMk id="5" creationId="{998B1A39-6600-41B4-B3AA-28511D395023}"/>
          </ac:spMkLst>
        </pc:spChg>
        <pc:spChg chg="mod">
          <ac:chgData name="George Adams" userId="d66181da58ebf9ab" providerId="LiveId" clId="{9CA80169-59AE-40F5-88AD-0E1F4A2D12E1}" dt="2022-02-09T22:27:51.699" v="6567" actId="2711"/>
          <ac:spMkLst>
            <pc:docMk/>
            <pc:sldMk cId="3197685109" sldId="311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1-29T03:04:59.549" v="1067" actId="1076"/>
          <ac:spMkLst>
            <pc:docMk/>
            <pc:sldMk cId="3197685109" sldId="311"/>
            <ac:spMk id="59" creationId="{545608EC-14CB-4970-B394-6EAB7DEE0189}"/>
          </ac:spMkLst>
        </pc:spChg>
        <pc:spChg chg="mod">
          <ac:chgData name="George Adams" userId="d66181da58ebf9ab" providerId="LiveId" clId="{9CA80169-59AE-40F5-88AD-0E1F4A2D12E1}" dt="2022-01-29T03:05:43.209" v="1074" actId="1076"/>
          <ac:spMkLst>
            <pc:docMk/>
            <pc:sldMk cId="3197685109" sldId="311"/>
            <ac:spMk id="60" creationId="{A2EB2228-092D-45A7-9ADD-7843FD98F069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0" creationId="{89F0DE7F-5106-42D2-94E8-5DE69EE76D7D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1" creationId="{AAB1BDDD-ED19-4A80-AFDD-84B49CA3D4CD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2" creationId="{4825F6A8-91A4-48A5-A9E2-3B9E815A599B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3" creationId="{3532EE5E-CDE7-4B07-A3F6-801E06907FCD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5" creationId="{3F08F14B-1D5B-4754-B59D-6B09BA77A4B9}"/>
          </ac:spMkLst>
        </pc:spChg>
        <pc:spChg chg="mod">
          <ac:chgData name="George Adams" userId="d66181da58ebf9ab" providerId="LiveId" clId="{9CA80169-59AE-40F5-88AD-0E1F4A2D12E1}" dt="2022-01-29T03:10:29.180" v="1105"/>
          <ac:spMkLst>
            <pc:docMk/>
            <pc:sldMk cId="3197685109" sldId="311"/>
            <ac:spMk id="76" creationId="{BC72B1EB-A757-4F02-97AB-94A8643FCEC7}"/>
          </ac:spMkLst>
        </pc:spChg>
        <pc:grpChg chg="add mod">
          <ac:chgData name="George Adams" userId="d66181da58ebf9ab" providerId="LiveId" clId="{9CA80169-59AE-40F5-88AD-0E1F4A2D12E1}" dt="2022-01-29T03:13:39.435" v="1115" actId="164"/>
          <ac:grpSpMkLst>
            <pc:docMk/>
            <pc:sldMk cId="3197685109" sldId="311"/>
            <ac:grpSpMk id="14" creationId="{A445216D-7819-4660-B30B-7D895EE1FBB8}"/>
          </ac:grpSpMkLst>
        </pc:grpChg>
        <pc:grpChg chg="add mod">
          <ac:chgData name="George Adams" userId="d66181da58ebf9ab" providerId="LiveId" clId="{9CA80169-59AE-40F5-88AD-0E1F4A2D12E1}" dt="2022-01-29T03:13:39.435" v="1115" actId="164"/>
          <ac:grpSpMkLst>
            <pc:docMk/>
            <pc:sldMk cId="3197685109" sldId="311"/>
            <ac:grpSpMk id="67" creationId="{608BAE5F-31D2-4188-8305-CC3871E85030}"/>
          </ac:grpSpMkLst>
        </pc:grpChg>
        <pc:grpChg chg="mod">
          <ac:chgData name="George Adams" userId="d66181da58ebf9ab" providerId="LiveId" clId="{9CA80169-59AE-40F5-88AD-0E1F4A2D12E1}" dt="2022-01-29T03:10:29.180" v="1105"/>
          <ac:grpSpMkLst>
            <pc:docMk/>
            <pc:sldMk cId="3197685109" sldId="311"/>
            <ac:grpSpMk id="68" creationId="{017788AF-1350-4A24-A3D6-5A69A8A7AC01}"/>
          </ac:grpSpMkLst>
        </pc:grpChg>
        <pc:grpChg chg="mod">
          <ac:chgData name="George Adams" userId="d66181da58ebf9ab" providerId="LiveId" clId="{9CA80169-59AE-40F5-88AD-0E1F4A2D12E1}" dt="2022-01-29T03:10:29.180" v="1105"/>
          <ac:grpSpMkLst>
            <pc:docMk/>
            <pc:sldMk cId="3197685109" sldId="311"/>
            <ac:grpSpMk id="78" creationId="{A6FE21E7-7946-4283-BC26-E9C1967CAAD6}"/>
          </ac:grpSpMkLst>
        </pc:grpChg>
        <pc:grpChg chg="mod">
          <ac:chgData name="George Adams" userId="d66181da58ebf9ab" providerId="LiveId" clId="{9CA80169-59AE-40F5-88AD-0E1F4A2D12E1}" dt="2022-01-29T03:10:29.180" v="1105"/>
          <ac:grpSpMkLst>
            <pc:docMk/>
            <pc:sldMk cId="3197685109" sldId="311"/>
            <ac:grpSpMk id="79" creationId="{6655238B-B0DE-4BC6-85D3-BFE402966AF2}"/>
          </ac:grpSpMkLst>
        </pc:grpChg>
        <pc:grpChg chg="del mod">
          <ac:chgData name="George Adams" userId="d66181da58ebf9ab" providerId="LiveId" clId="{9CA80169-59AE-40F5-88AD-0E1F4A2D12E1}" dt="2022-01-29T03:10:27.906" v="1104" actId="478"/>
          <ac:grpSpMkLst>
            <pc:docMk/>
            <pc:sldMk cId="3197685109" sldId="311"/>
            <ac:grpSpMk id="99" creationId="{5922F7DD-92CC-4190-BCE6-7F61F72BDDA0}"/>
          </ac:grpSpMkLst>
        </pc:grpChg>
        <pc:picChg chg="mod">
          <ac:chgData name="George Adams" userId="d66181da58ebf9ab" providerId="LiveId" clId="{9CA80169-59AE-40F5-88AD-0E1F4A2D12E1}" dt="2022-01-29T03:05:24.949" v="1072" actId="1076"/>
          <ac:picMkLst>
            <pc:docMk/>
            <pc:sldMk cId="3197685109" sldId="311"/>
            <ac:picMk id="25" creationId="{0813FA74-6C19-4C91-AE80-E0F640D4F29F}"/>
          </ac:picMkLst>
        </pc:picChg>
        <pc:picChg chg="mod">
          <ac:chgData name="George Adams" userId="d66181da58ebf9ab" providerId="LiveId" clId="{9CA80169-59AE-40F5-88AD-0E1F4A2D12E1}" dt="2022-01-29T03:04:54.294" v="1066" actId="1076"/>
          <ac:picMkLst>
            <pc:docMk/>
            <pc:sldMk cId="3197685109" sldId="311"/>
            <ac:picMk id="29" creationId="{FF659AB9-C246-410F-B899-5E9E025FAE1A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81" creationId="{957DDA11-B2BB-4B45-8152-59917BC6CBE2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96" creationId="{8F88873C-CD27-4021-B986-9190C9F60ABC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97" creationId="{B09B77B2-9F3F-4E98-91D2-6BE7F7CF58FE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98" creationId="{0636E46E-9380-4A58-ADC3-04C5E809362B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100" creationId="{731A17F9-E0C6-48BB-AC9E-07721C3401CC}"/>
          </ac:picMkLst>
        </pc:picChg>
        <pc:picChg chg="mod">
          <ac:chgData name="George Adams" userId="d66181da58ebf9ab" providerId="LiveId" clId="{9CA80169-59AE-40F5-88AD-0E1F4A2D12E1}" dt="2022-01-29T03:10:29.180" v="1105"/>
          <ac:picMkLst>
            <pc:docMk/>
            <pc:sldMk cId="3197685109" sldId="311"/>
            <ac:picMk id="101" creationId="{286264C4-4C34-454F-A71C-458329A901F3}"/>
          </ac:picMkLst>
        </pc:pic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3" creationId="{88B94104-10C6-4C00-9462-FF406AE74167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4" creationId="{7DBB720D-9779-4624-89DD-DEF4AA06C119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5" creationId="{2358684E-0AA6-4AE3-A21D-CFE06B13BFCF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6" creationId="{61DB5C62-C739-4A5C-837D-BE35667F8601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7" creationId="{2E4F84D7-4CE9-4316-B2F7-B7865C2F3851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8" creationId="{0CC60022-B2D8-4194-AC2B-E90F8A0B8443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89" creationId="{F44FB72C-E2B2-4B5B-B343-18FA9A261E5B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90" creationId="{E9F8AB17-CDB0-41CF-8EB8-995B9BA6D952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91" creationId="{1CA1F938-F4C0-4B11-B01E-AA0869EC29A3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92" creationId="{C85C666E-9B98-4C85-A463-724B6F871D1C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93" creationId="{DEB9E94A-D124-4DFD-9831-827ADE7894CC}"/>
          </ac:cxnSpMkLst>
        </pc:cxnChg>
        <pc:cxnChg chg="mod">
          <ac:chgData name="George Adams" userId="d66181da58ebf9ab" providerId="LiveId" clId="{9CA80169-59AE-40F5-88AD-0E1F4A2D12E1}" dt="2022-01-29T03:10:52.625" v="1108" actId="14100"/>
          <ac:cxnSpMkLst>
            <pc:docMk/>
            <pc:sldMk cId="3197685109" sldId="311"/>
            <ac:cxnSpMk id="94" creationId="{DB618F2E-E52C-4B54-80E4-9E53302EF525}"/>
          </ac:cxnSpMkLst>
        </pc:cxnChg>
        <pc:cxnChg chg="mod">
          <ac:chgData name="George Adams" userId="d66181da58ebf9ab" providerId="LiveId" clId="{9CA80169-59AE-40F5-88AD-0E1F4A2D12E1}" dt="2022-01-29T03:11:01.908" v="1109" actId="14100"/>
          <ac:cxnSpMkLst>
            <pc:docMk/>
            <pc:sldMk cId="3197685109" sldId="311"/>
            <ac:cxnSpMk id="95" creationId="{487ABD13-474C-43AA-B2E5-73076E1BA980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2" creationId="{BF81464A-E682-4B4F-AA3B-F66E965D31C6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3" creationId="{F968E0A3-F5A1-4144-90B0-968720DB3A0E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4" creationId="{64F43580-BDC0-4D88-AC12-6E18D76EF8FE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5" creationId="{04CB4421-6F91-40B7-9D98-E66D2138CAAC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6" creationId="{5CD24532-6932-422A-9078-ECAFB5016161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7" creationId="{D1C90C2A-C266-47DF-89E0-2026BFF8736E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8" creationId="{8B2EBBF4-497D-4184-999D-E23222EDD8B5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09" creationId="{6BC363F0-AEF7-4AC6-A8CD-5910319EE889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0" creationId="{C7326BEE-1CA0-432A-A1B1-3A368690449A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1" creationId="{69F0BB8F-9E27-4AF8-9BD5-E4C5E2B85DEB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2" creationId="{D8C00CCE-F71E-43F5-82F5-DF9AF17DC80A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3" creationId="{9377D8E3-CC0F-496D-96D9-2784E30BBC5B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4" creationId="{FA0DACB4-D6CF-4B85-8BF6-B8FBA727B09E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5" creationId="{E29E7806-B2D8-4BC6-89CD-FB6134BEA401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6" creationId="{530375E0-C29A-499B-8AE6-01DB1D974569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7" creationId="{8842A0F3-F6B9-4318-804A-7BF077EF9248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8" creationId="{C80FB02C-A533-4A2D-BABF-AA5B2A4410F9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19" creationId="{F8677469-FF2D-48B0-A45B-6C510CE48B50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0" creationId="{0A1AF91F-BB43-482C-9367-FD95EEA839D8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1" creationId="{0FFBF329-539E-4753-A3F2-1BD11C2722CC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2" creationId="{CCADE0A1-6C14-4971-823F-2A9167EA29B8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3" creationId="{7B60C0CF-BE27-468D-9010-987332F9BB98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4" creationId="{D162A1FF-92D1-4AC9-B3BC-F6633278A9BD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5" creationId="{5E70F589-085D-472D-9A72-D63A0BE2C182}"/>
          </ac:cxnSpMkLst>
        </pc:cxnChg>
        <pc:cxnChg chg="mod">
          <ac:chgData name="George Adams" userId="d66181da58ebf9ab" providerId="LiveId" clId="{9CA80169-59AE-40F5-88AD-0E1F4A2D12E1}" dt="2022-01-29T03:10:29.180" v="1105"/>
          <ac:cxnSpMkLst>
            <pc:docMk/>
            <pc:sldMk cId="3197685109" sldId="311"/>
            <ac:cxnSpMk id="126" creationId="{1C25B7CE-6572-4610-B25F-D57A0CAB121A}"/>
          </ac:cxnSpMkLst>
        </pc:cxnChg>
        <pc:cxnChg chg="add mod">
          <ac:chgData name="George Adams" userId="d66181da58ebf9ab" providerId="LiveId" clId="{9CA80169-59AE-40F5-88AD-0E1F4A2D12E1}" dt="2022-01-29T03:13:39.435" v="1115" actId="164"/>
          <ac:cxnSpMkLst>
            <pc:docMk/>
            <pc:sldMk cId="3197685109" sldId="311"/>
            <ac:cxnSpMk id="127" creationId="{D1B09DBD-CBBC-4416-BA2E-7D6B69F33758}"/>
          </ac:cxnSpMkLst>
        </pc:cxnChg>
      </pc:sldChg>
      <pc:sldChg chg="addSp delSp modSp mod">
        <pc:chgData name="George Adams" userId="d66181da58ebf9ab" providerId="LiveId" clId="{9CA80169-59AE-40F5-88AD-0E1F4A2D12E1}" dt="2022-02-09T22:27:42.734" v="6566" actId="2711"/>
        <pc:sldMkLst>
          <pc:docMk/>
          <pc:sldMk cId="2005710137" sldId="312"/>
        </pc:sldMkLst>
        <pc:spChg chg="mod">
          <ac:chgData name="George Adams" userId="d66181da58ebf9ab" providerId="LiveId" clId="{9CA80169-59AE-40F5-88AD-0E1F4A2D12E1}" dt="2022-02-09T22:14:01.786" v="6392" actId="20577"/>
          <ac:spMkLst>
            <pc:docMk/>
            <pc:sldMk cId="2005710137" sldId="312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7:04.230" v="6562" actId="2711"/>
          <ac:spMkLst>
            <pc:docMk/>
            <pc:sldMk cId="2005710137" sldId="312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2-09T22:27:42.734" v="6566" actId="2711"/>
          <ac:spMkLst>
            <pc:docMk/>
            <pc:sldMk cId="2005710137" sldId="312"/>
            <ac:spMk id="59" creationId="{1FACA5F0-5091-4884-9D82-3E4323E14EA5}"/>
          </ac:spMkLst>
        </pc:spChg>
        <pc:spChg chg="mod">
          <ac:chgData name="George Adams" userId="d66181da58ebf9ab" providerId="LiveId" clId="{9CA80169-59AE-40F5-88AD-0E1F4A2D12E1}" dt="2022-02-09T22:27:25.784" v="6565" actId="2711"/>
          <ac:spMkLst>
            <pc:docMk/>
            <pc:sldMk cId="2005710137" sldId="312"/>
            <ac:spMk id="63" creationId="{7B3E9F18-3B07-41A4-9DA6-C86DFDFBBEE3}"/>
          </ac:spMkLst>
        </pc:spChg>
        <pc:spChg chg="mod">
          <ac:chgData name="George Adams" userId="d66181da58ebf9ab" providerId="LiveId" clId="{9CA80169-59AE-40F5-88AD-0E1F4A2D12E1}" dt="2022-01-29T03:05:56.356" v="1075" actId="1076"/>
          <ac:spMkLst>
            <pc:docMk/>
            <pc:sldMk cId="2005710137" sldId="312"/>
            <ac:spMk id="80" creationId="{D5DF4C5E-77AE-4346-842A-7958F6ACAB33}"/>
          </ac:spMkLst>
        </pc:spChg>
        <pc:spChg chg="mod">
          <ac:chgData name="George Adams" userId="d66181da58ebf9ab" providerId="LiveId" clId="{9CA80169-59AE-40F5-88AD-0E1F4A2D12E1}" dt="2022-01-29T03:06:26.250" v="1081" actId="1076"/>
          <ac:spMkLst>
            <pc:docMk/>
            <pc:sldMk cId="2005710137" sldId="312"/>
            <ac:spMk id="84" creationId="{1A7BEF5A-FCC5-4A14-9D39-E9A87C442EB9}"/>
          </ac:spMkLst>
        </pc:spChg>
        <pc:spChg chg="mod">
          <ac:chgData name="George Adams" userId="d66181da58ebf9ab" providerId="LiveId" clId="{9CA80169-59AE-40F5-88AD-0E1F4A2D12E1}" dt="2022-01-29T03:06:11.476" v="1078" actId="1076"/>
          <ac:spMkLst>
            <pc:docMk/>
            <pc:sldMk cId="2005710137" sldId="312"/>
            <ac:spMk id="85" creationId="{E52D27CE-DAD9-4887-BDBC-8D407E1692FC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18" creationId="{5A935D12-EFB9-47DE-A9B2-8E9328700824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19" creationId="{3F457DFA-8D9A-45CB-A3B8-BA24A481E938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20" creationId="{08C00EEE-998F-4CBB-8D41-CB4123EA299E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21" creationId="{C016465E-67AE-4572-B2C7-AA87C3CA5D57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22" creationId="{840BB650-78EF-4D38-85BC-67A51E86F22B}"/>
          </ac:spMkLst>
        </pc:spChg>
        <pc:spChg chg="mod">
          <ac:chgData name="George Adams" userId="d66181da58ebf9ab" providerId="LiveId" clId="{9CA80169-59AE-40F5-88AD-0E1F4A2D12E1}" dt="2022-01-29T03:12:35.455" v="1114"/>
          <ac:spMkLst>
            <pc:docMk/>
            <pc:sldMk cId="2005710137" sldId="312"/>
            <ac:spMk id="123" creationId="{E967B1DB-FF46-42E4-9034-42CB61D4311E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4" creationId="{1D064CA9-FC63-4D6B-A8DF-64DF63EBC6E4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5" creationId="{3648EA35-7E79-4208-B481-D8BC14F9856A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6" creationId="{52ED5FA5-4F53-4429-88C4-449EEBC87DD7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7" creationId="{A5C5338B-A403-485F-8E8F-C98F9935D6DC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8" creationId="{93383E84-0AB2-449E-8183-D7D0E18FB112}"/>
          </ac:spMkLst>
        </pc:spChg>
        <pc:spChg chg="mod">
          <ac:chgData name="George Adams" userId="d66181da58ebf9ab" providerId="LiveId" clId="{9CA80169-59AE-40F5-88AD-0E1F4A2D12E1}" dt="2022-01-29T03:13:50.949" v="1117"/>
          <ac:spMkLst>
            <pc:docMk/>
            <pc:sldMk cId="2005710137" sldId="312"/>
            <ac:spMk id="179" creationId="{F0A6B982-E163-4395-9338-4882257BE5C6}"/>
          </ac:spMkLst>
        </pc:spChg>
        <pc:grpChg chg="del">
          <ac:chgData name="George Adams" userId="d66181da58ebf9ab" providerId="LiveId" clId="{9CA80169-59AE-40F5-88AD-0E1F4A2D12E1}" dt="2022-01-29T03:12:24.972" v="1113" actId="478"/>
          <ac:grpSpMkLst>
            <pc:docMk/>
            <pc:sldMk cId="2005710137" sldId="312"/>
            <ac:grpSpMk id="61" creationId="{2205EFD7-0CB4-4B86-BA29-399515E1312A}"/>
          </ac:grpSpMkLst>
        </pc:grpChg>
        <pc:grpChg chg="add del mod">
          <ac:chgData name="George Adams" userId="d66181da58ebf9ab" providerId="LiveId" clId="{9CA80169-59AE-40F5-88AD-0E1F4A2D12E1}" dt="2022-01-29T03:13:42.324" v="1116" actId="478"/>
          <ac:grpSpMkLst>
            <pc:docMk/>
            <pc:sldMk cId="2005710137" sldId="312"/>
            <ac:grpSpMk id="69" creationId="{AC94041D-42BE-4B69-8B48-04BA71CD0C74}"/>
          </ac:grpSpMkLst>
        </pc:grpChg>
        <pc:grpChg chg="mod">
          <ac:chgData name="George Adams" userId="d66181da58ebf9ab" providerId="LiveId" clId="{9CA80169-59AE-40F5-88AD-0E1F4A2D12E1}" dt="2022-01-29T03:12:35.455" v="1114"/>
          <ac:grpSpMkLst>
            <pc:docMk/>
            <pc:sldMk cId="2005710137" sldId="312"/>
            <ac:grpSpMk id="72" creationId="{BDC0555E-DB88-4A5D-A0D6-867498383192}"/>
          </ac:grpSpMkLst>
        </pc:grpChg>
        <pc:grpChg chg="mod">
          <ac:chgData name="George Adams" userId="d66181da58ebf9ab" providerId="LiveId" clId="{9CA80169-59AE-40F5-88AD-0E1F4A2D12E1}" dt="2022-01-29T03:12:35.455" v="1114"/>
          <ac:grpSpMkLst>
            <pc:docMk/>
            <pc:sldMk cId="2005710137" sldId="312"/>
            <ac:grpSpMk id="124" creationId="{A932DFF6-51CF-4DFB-A2D5-588EBF8CAA87}"/>
          </ac:grpSpMkLst>
        </pc:grpChg>
        <pc:grpChg chg="mod">
          <ac:chgData name="George Adams" userId="d66181da58ebf9ab" providerId="LiveId" clId="{9CA80169-59AE-40F5-88AD-0E1F4A2D12E1}" dt="2022-01-29T03:12:35.455" v="1114"/>
          <ac:grpSpMkLst>
            <pc:docMk/>
            <pc:sldMk cId="2005710137" sldId="312"/>
            <ac:grpSpMk id="125" creationId="{D5FD918B-4F50-46E9-8BF7-32ECF4E9C94A}"/>
          </ac:grpSpMkLst>
        </pc:grpChg>
        <pc:grpChg chg="add mod">
          <ac:chgData name="George Adams" userId="d66181da58ebf9ab" providerId="LiveId" clId="{9CA80169-59AE-40F5-88AD-0E1F4A2D12E1}" dt="2022-01-29T03:13:50.949" v="1117"/>
          <ac:grpSpMkLst>
            <pc:docMk/>
            <pc:sldMk cId="2005710137" sldId="312"/>
            <ac:grpSpMk id="170" creationId="{ED32495F-5F5C-4A42-9826-4CAB4D8521B9}"/>
          </ac:grpSpMkLst>
        </pc:grpChg>
        <pc:grpChg chg="mod">
          <ac:chgData name="George Adams" userId="d66181da58ebf9ab" providerId="LiveId" clId="{9CA80169-59AE-40F5-88AD-0E1F4A2D12E1}" dt="2022-01-29T03:13:50.949" v="1117"/>
          <ac:grpSpMkLst>
            <pc:docMk/>
            <pc:sldMk cId="2005710137" sldId="312"/>
            <ac:grpSpMk id="171" creationId="{46D4ED42-C63C-46A9-9C38-CCD8E96A62A1}"/>
          </ac:grpSpMkLst>
        </pc:grpChg>
        <pc:grpChg chg="mod">
          <ac:chgData name="George Adams" userId="d66181da58ebf9ab" providerId="LiveId" clId="{9CA80169-59AE-40F5-88AD-0E1F4A2D12E1}" dt="2022-01-29T03:13:50.949" v="1117"/>
          <ac:grpSpMkLst>
            <pc:docMk/>
            <pc:sldMk cId="2005710137" sldId="312"/>
            <ac:grpSpMk id="173" creationId="{ACF6C67E-64BE-4522-A72B-823AFD77FBDC}"/>
          </ac:grpSpMkLst>
        </pc:grpChg>
        <pc:grpChg chg="mod">
          <ac:chgData name="George Adams" userId="d66181da58ebf9ab" providerId="LiveId" clId="{9CA80169-59AE-40F5-88AD-0E1F4A2D12E1}" dt="2022-01-29T03:13:50.949" v="1117"/>
          <ac:grpSpMkLst>
            <pc:docMk/>
            <pc:sldMk cId="2005710137" sldId="312"/>
            <ac:grpSpMk id="180" creationId="{5EC994D7-A955-415D-89BD-4B82C4891AC2}"/>
          </ac:grpSpMkLst>
        </pc:grpChg>
        <pc:grpChg chg="mod">
          <ac:chgData name="George Adams" userId="d66181da58ebf9ab" providerId="LiveId" clId="{9CA80169-59AE-40F5-88AD-0E1F4A2D12E1}" dt="2022-01-29T03:13:50.949" v="1117"/>
          <ac:grpSpMkLst>
            <pc:docMk/>
            <pc:sldMk cId="2005710137" sldId="312"/>
            <ac:grpSpMk id="181" creationId="{86C85443-50F6-40E7-B47F-64DBE93313B3}"/>
          </ac:grpSpMkLst>
        </pc:grpChg>
        <pc:picChg chg="mod">
          <ac:chgData name="George Adams" userId="d66181da58ebf9ab" providerId="LiveId" clId="{9CA80169-59AE-40F5-88AD-0E1F4A2D12E1}" dt="2022-01-29T03:06:05.715" v="1077" actId="1076"/>
          <ac:picMkLst>
            <pc:docMk/>
            <pc:sldMk cId="2005710137" sldId="312"/>
            <ac:picMk id="75" creationId="{B706E0F3-ABCB-44C6-B6BB-150A272C8AAD}"/>
          </ac:picMkLst>
        </pc:picChg>
        <pc:picChg chg="mod">
          <ac:chgData name="George Adams" userId="d66181da58ebf9ab" providerId="LiveId" clId="{9CA80169-59AE-40F5-88AD-0E1F4A2D12E1}" dt="2022-01-29T03:06:21.101" v="1080" actId="1076"/>
          <ac:picMkLst>
            <pc:docMk/>
            <pc:sldMk cId="2005710137" sldId="312"/>
            <ac:picMk id="79" creationId="{14DA5EA8-C7E6-4D6E-BECD-8561773B2631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26" creationId="{EAA085CD-B366-49BB-AFA5-1E86A2F4F72E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40" creationId="{748CBC81-0D5D-4E29-9C56-E792672B7D1C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41" creationId="{14C119F0-BD0D-4F7F-A062-FCCB91EC9A70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42" creationId="{514346ED-40EE-4033-9BE7-85DDC17C39A5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43" creationId="{8D958120-DA03-4C8B-925F-36410D674971}"/>
          </ac:picMkLst>
        </pc:picChg>
        <pc:picChg chg="mod">
          <ac:chgData name="George Adams" userId="d66181da58ebf9ab" providerId="LiveId" clId="{9CA80169-59AE-40F5-88AD-0E1F4A2D12E1}" dt="2022-01-29T03:12:35.455" v="1114"/>
          <ac:picMkLst>
            <pc:docMk/>
            <pc:sldMk cId="2005710137" sldId="312"/>
            <ac:picMk id="144" creationId="{8C531080-58F0-4CE4-8C78-315C40C36C30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182" creationId="{D075A779-C7EB-4B02-9658-6D07011DB74B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196" creationId="{08B3AD2E-F193-4B2B-85A7-D1273DE66835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197" creationId="{FB09B6E9-DB1B-4977-B267-0D2034A415EE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198" creationId="{0206F41C-9BA4-4D5B-837F-B25FEA15F562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199" creationId="{0B5E429F-A1CD-4461-815F-2AD63E6199DF}"/>
          </ac:picMkLst>
        </pc:picChg>
        <pc:picChg chg="mod">
          <ac:chgData name="George Adams" userId="d66181da58ebf9ab" providerId="LiveId" clId="{9CA80169-59AE-40F5-88AD-0E1F4A2D12E1}" dt="2022-01-29T03:13:50.949" v="1117"/>
          <ac:picMkLst>
            <pc:docMk/>
            <pc:sldMk cId="2005710137" sldId="312"/>
            <ac:picMk id="200" creationId="{0E7EAF50-FE00-4194-960F-13127C9E56CE}"/>
          </ac:picMkLst>
        </pc:pic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27" creationId="{1D030E13-569A-4D9B-B48B-0645D65A3123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28" creationId="{0FF0B6B9-62CD-4773-8054-421A0AB3654E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29" creationId="{9BB4E3EC-30AE-4CD1-8EEA-5F994346A61D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0" creationId="{6DE34580-7D0E-4B7B-90A5-7FA30362E044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1" creationId="{21975E11-C87D-4D49-A45F-FF090A609D60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2" creationId="{CC80F5E1-0464-4DF9-A96E-E76B38AB5756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3" creationId="{E9732EAE-903E-4A02-8DAF-B364B9B0B2BE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4" creationId="{C4FB871A-DFC4-45BC-9094-2C2A901334D9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5" creationId="{36729A46-6730-4F82-B061-5F91C849A741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6" creationId="{C4A5921C-78AC-431C-BE87-43F4AA93AA34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7" creationId="{9CDB94C8-1960-4ED6-ADFD-14CD0B23F016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8" creationId="{AC2D46BB-C2A3-4E15-A231-963F150D03E2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39" creationId="{EDFE235B-38BB-455D-B8DD-4A656D88973A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45" creationId="{39E9D3F2-5759-4556-8959-9DD66208B125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46" creationId="{5B60E488-5572-4409-9C92-F042F170FBA5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47" creationId="{FCC4D79E-78CE-4586-9FA4-332902CF6346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48" creationId="{791CD669-5FE8-4D7F-A848-5653A53115AD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49" creationId="{8F0D44D6-D453-443C-8FF6-BEE0B61B63FE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0" creationId="{547630A9-C111-4EAE-B09A-D693464E9B21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1" creationId="{CA1B6308-D734-46A0-91F8-EBB0D13E3D61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2" creationId="{4281A40C-BFE1-4A9C-A065-58D94B5CF4C1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3" creationId="{2C5E4777-8827-4588-A954-C1594282C6A7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4" creationId="{9A37A3E4-04AD-4ACB-BA55-2B06E8FB4C29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5" creationId="{ED4A6FD3-7028-4324-894B-9736FCC787A0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6" creationId="{056AEE3F-43C4-4530-99ED-201BFB80CCA4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7" creationId="{67F8471B-9449-4CB6-BFF5-74EE1C23482F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8" creationId="{CDB6DD81-B348-4414-8451-8B7D6C247B76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59" creationId="{32222B34-7ED7-46E6-B406-64124840778B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0" creationId="{F7483F6D-F46F-4132-8368-1A5A86A9F82A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1" creationId="{8B575F85-D5A6-4902-BFFC-47CAD7EE3144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2" creationId="{9F36193F-A8BD-4FF9-A6E9-97ABFDB3AD90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3" creationId="{D4A38E23-792D-45F5-9138-E18F4A2530D8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4" creationId="{D5F94D38-F146-4D9A-B461-E757F84948EF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5" creationId="{3A8F6A44-403F-4C48-A1AA-A9741D85E402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6" creationId="{150FA46E-9ED1-4169-B286-FE952E625E00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7" creationId="{C56AB97E-D854-4679-86D4-7B4ED23C3E3E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8" creationId="{7FCC4D18-7FCF-47E5-BA2B-6A4FAF218C4B}"/>
          </ac:cxnSpMkLst>
        </pc:cxnChg>
        <pc:cxnChg chg="mod">
          <ac:chgData name="George Adams" userId="d66181da58ebf9ab" providerId="LiveId" clId="{9CA80169-59AE-40F5-88AD-0E1F4A2D12E1}" dt="2022-01-29T03:12:35.455" v="1114"/>
          <ac:cxnSpMkLst>
            <pc:docMk/>
            <pc:sldMk cId="2005710137" sldId="312"/>
            <ac:cxnSpMk id="169" creationId="{D6E47ECA-E92C-48B1-A62D-4E0FE034F167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72" creationId="{7A76F096-2630-44FC-BD40-B7D63FAF0624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3" creationId="{FC51D21B-AD3A-4E78-A467-563451183342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4" creationId="{A7CC77C2-8C62-483C-A8E9-36DCF3778918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5" creationId="{323A1019-0F6B-433C-BDCF-775CDAC5BF17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6" creationId="{182CEDD1-1E04-48F3-A474-B8869242F30B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7" creationId="{CC24842E-405E-42C3-A366-5E8E3F98D6C9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8" creationId="{6ED4A965-3CEF-4EDC-ADC4-D467F9AFEBF0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89" creationId="{B502E2E5-2605-40DE-918B-16122D7410CC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0" creationId="{18EFBEE9-35CC-4BD9-870C-5186F32AD71B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1" creationId="{BE99E09E-10EE-4293-8C75-C9ADB6414001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2" creationId="{2B200CC7-AF67-4FB1-8BDE-BA4F0B62F619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3" creationId="{9CCE5316-8E90-4D69-8E5C-4D47B07FD46E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4" creationId="{8BB089E9-9EDF-418A-82F7-DC97C99FED30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195" creationId="{3578EA3C-8CB0-4107-BF08-C22B0DE62DFD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1" creationId="{EEAF65CC-7F99-4D5D-A420-73570B6D0D20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2" creationId="{9E2ECE74-B5EC-4644-9C81-EBD24363F3BC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3" creationId="{A3C5C40A-0BAA-4456-A2E9-66D4690372D1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4" creationId="{197A80EC-7CC3-4CBB-9249-037A327E5806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5" creationId="{F0100F75-F856-47BE-9229-5E927C67CD6A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6" creationId="{CDD03C8F-2D3D-42A5-A740-C5128D5933C7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7" creationId="{07EA1AA9-66E1-4BA1-B2FB-294E856DFCF0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8" creationId="{30632726-5717-4667-A749-9E626ADC531C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09" creationId="{B0FCD159-29DE-4A7C-85BF-9A9E348D4053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0" creationId="{FFEF593C-41E1-44C7-A8BD-6BAD9A79C0B1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1" creationId="{2EF0DED9-E65C-45C8-8CC1-C8E7BCD06B62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2" creationId="{A8C29061-C847-4246-8E92-EF04427095F7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3" creationId="{AE52A284-653F-487A-A5FA-550C7EF03674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4" creationId="{555331C0-00ED-459E-AC64-BD96645FED44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5" creationId="{34BA9069-655F-4BED-AF57-D4B235A0C7DB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6" creationId="{F379BA4C-3A01-48DC-91B3-431BB6D0ED55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7" creationId="{E87CCFBB-10A4-4E67-962F-75AEB1E2321B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8" creationId="{7F449F1B-2FCC-4DA5-8471-BDBCA330D213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19" creationId="{FE9C8088-997A-4508-BB35-4AD4B1629392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0" creationId="{64E74B54-13F6-4A0E-B5FB-50875DB0B1ED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1" creationId="{D14FF49F-B1F7-49B0-BAFF-0D844526628F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2" creationId="{A7D500FC-6764-4771-9E89-9B85998E0BDF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3" creationId="{287F2F84-92F6-434A-B09A-91A658BD81FC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4" creationId="{288EAEA5-CAA4-430C-8198-D07DD042DF50}"/>
          </ac:cxnSpMkLst>
        </pc:cxnChg>
        <pc:cxnChg chg="mod">
          <ac:chgData name="George Adams" userId="d66181da58ebf9ab" providerId="LiveId" clId="{9CA80169-59AE-40F5-88AD-0E1F4A2D12E1}" dt="2022-01-29T03:13:50.949" v="1117"/>
          <ac:cxnSpMkLst>
            <pc:docMk/>
            <pc:sldMk cId="2005710137" sldId="312"/>
            <ac:cxnSpMk id="225" creationId="{8A87B22C-114C-41EA-ACA8-74AAE6DBCF75}"/>
          </ac:cxnSpMkLst>
        </pc:cxnChg>
      </pc:sldChg>
      <pc:sldChg chg="addSp delSp modSp mod delAnim modAnim">
        <pc:chgData name="George Adams" userId="d66181da58ebf9ab" providerId="LiveId" clId="{9CA80169-59AE-40F5-88AD-0E1F4A2D12E1}" dt="2022-02-09T22:26:41.600" v="6561" actId="2711"/>
        <pc:sldMkLst>
          <pc:docMk/>
          <pc:sldMk cId="3003184505" sldId="313"/>
        </pc:sldMkLst>
        <pc:spChg chg="mod">
          <ac:chgData name="George Adams" userId="d66181da58ebf9ab" providerId="LiveId" clId="{9CA80169-59AE-40F5-88AD-0E1F4A2D12E1}" dt="2022-02-09T22:14:16.235" v="6413" actId="27636"/>
          <ac:spMkLst>
            <pc:docMk/>
            <pc:sldMk cId="3003184505" sldId="313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6:41.600" v="6561" actId="2711"/>
          <ac:spMkLst>
            <pc:docMk/>
            <pc:sldMk cId="3003184505" sldId="313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2" creationId="{6A08779E-DF1D-4C45-B16F-BA942695CDB8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3" creationId="{02B7FA13-849B-477C-9543-6AF9A059F949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4" creationId="{51F2BEE6-577A-410E-AB18-37A83717850D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5" creationId="{2B2DEABA-543C-49AB-841C-7AC7ED1E8DBC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6" creationId="{5F535DB6-D7D7-43B4-8A2B-9711919B010B}"/>
          </ac:spMkLst>
        </pc:spChg>
        <pc:spChg chg="mod">
          <ac:chgData name="George Adams" userId="d66181da58ebf9ab" providerId="LiveId" clId="{9CA80169-59AE-40F5-88AD-0E1F4A2D12E1}" dt="2022-01-29T03:14:33.857" v="1120"/>
          <ac:spMkLst>
            <pc:docMk/>
            <pc:sldMk cId="3003184505" sldId="313"/>
            <ac:spMk id="137" creationId="{551A0424-8AAF-4692-94F7-D56D8A6574CB}"/>
          </ac:spMkLst>
        </pc:spChg>
        <pc:spChg chg="mod">
          <ac:chgData name="George Adams" userId="d66181da58ebf9ab" providerId="LiveId" clId="{9CA80169-59AE-40F5-88AD-0E1F4A2D12E1}" dt="2022-01-29T03:06:47.374" v="1084" actId="1076"/>
          <ac:spMkLst>
            <pc:docMk/>
            <pc:sldMk cId="3003184505" sldId="313"/>
            <ac:spMk id="194" creationId="{9681111E-1C25-4B7C-9F4D-14BC3E2FAC81}"/>
          </ac:spMkLst>
        </pc:spChg>
        <pc:spChg chg="mod">
          <ac:chgData name="George Adams" userId="d66181da58ebf9ab" providerId="LiveId" clId="{9CA80169-59AE-40F5-88AD-0E1F4A2D12E1}" dt="2022-01-29T03:08:14.140" v="1097" actId="1076"/>
          <ac:spMkLst>
            <pc:docMk/>
            <pc:sldMk cId="3003184505" sldId="313"/>
            <ac:spMk id="195" creationId="{E230FE24-A65F-427E-B5A1-6488D82C9B47}"/>
          </ac:spMkLst>
        </pc:spChg>
        <pc:spChg chg="mod">
          <ac:chgData name="George Adams" userId="d66181da58ebf9ab" providerId="LiveId" clId="{9CA80169-59AE-40F5-88AD-0E1F4A2D12E1}" dt="2022-01-29T03:08:18.680" v="1098" actId="1076"/>
          <ac:spMkLst>
            <pc:docMk/>
            <pc:sldMk cId="3003184505" sldId="313"/>
            <ac:spMk id="196" creationId="{5900D883-C062-414D-845F-0DA65C10C3B2}"/>
          </ac:spMkLst>
        </pc:spChg>
        <pc:spChg chg="mod">
          <ac:chgData name="George Adams" userId="d66181da58ebf9ab" providerId="LiveId" clId="{9CA80169-59AE-40F5-88AD-0E1F4A2D12E1}" dt="2022-01-29T03:07:54.056" v="1093" actId="1076"/>
          <ac:spMkLst>
            <pc:docMk/>
            <pc:sldMk cId="3003184505" sldId="313"/>
            <ac:spMk id="198" creationId="{83C85A1E-0D64-4E35-9532-4E648DCACADA}"/>
          </ac:spMkLst>
        </pc:spChg>
        <pc:spChg chg="mod">
          <ac:chgData name="George Adams" userId="d66181da58ebf9ab" providerId="LiveId" clId="{9CA80169-59AE-40F5-88AD-0E1F4A2D12E1}" dt="2022-01-29T03:07:26.986" v="1088" actId="1076"/>
          <ac:spMkLst>
            <pc:docMk/>
            <pc:sldMk cId="3003184505" sldId="313"/>
            <ac:spMk id="199" creationId="{5842FA55-3E7D-4F43-AC96-A7EA5AE7D2E0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3" creationId="{CFCD1E29-39A6-4445-B434-BE811569BDE0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4" creationId="{BAD89829-C40E-482F-AD7C-1C6F36D8E1DA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5" creationId="{B349FC80-793B-4C83-AC6D-6FF1FADEDD50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6" creationId="{686B8541-C0AA-4276-860F-778A6232C16D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7" creationId="{510E0ACB-2CA6-48C6-AB73-A3EA4136B614}"/>
          </ac:spMkLst>
        </pc:spChg>
        <pc:spChg chg="mod">
          <ac:chgData name="George Adams" userId="d66181da58ebf9ab" providerId="LiveId" clId="{9CA80169-59AE-40F5-88AD-0E1F4A2D12E1}" dt="2022-01-29T03:17:02.572" v="1128"/>
          <ac:spMkLst>
            <pc:docMk/>
            <pc:sldMk cId="3003184505" sldId="313"/>
            <ac:spMk id="248" creationId="{41581B86-5D20-490D-A380-FF9B36980521}"/>
          </ac:spMkLst>
        </pc:spChg>
        <pc:grpChg chg="add mod">
          <ac:chgData name="George Adams" userId="d66181da58ebf9ab" providerId="LiveId" clId="{9CA80169-59AE-40F5-88AD-0E1F4A2D12E1}" dt="2022-01-29T03:16:41.370" v="1127" actId="164"/>
          <ac:grpSpMkLst>
            <pc:docMk/>
            <pc:sldMk cId="3003184505" sldId="313"/>
            <ac:grpSpMk id="8" creationId="{1377E957-37AC-48AB-BC96-7ABF4F210950}"/>
          </ac:grpSpMkLst>
        </pc:grpChg>
        <pc:grpChg chg="add del mod">
          <ac:chgData name="George Adams" userId="d66181da58ebf9ab" providerId="LiveId" clId="{9CA80169-59AE-40F5-88AD-0E1F4A2D12E1}" dt="2022-01-29T03:16:05.650" v="1126" actId="478"/>
          <ac:grpSpMkLst>
            <pc:docMk/>
            <pc:sldMk cId="3003184505" sldId="313"/>
            <ac:grpSpMk id="128" creationId="{5AAC50B6-94DB-45F2-B370-95408A19D4B9}"/>
          </ac:grpSpMkLst>
        </pc:grpChg>
        <pc:grpChg chg="mod topLvl">
          <ac:chgData name="George Adams" userId="d66181da58ebf9ab" providerId="LiveId" clId="{9CA80169-59AE-40F5-88AD-0E1F4A2D12E1}" dt="2022-01-29T03:16:41.370" v="1127" actId="164"/>
          <ac:grpSpMkLst>
            <pc:docMk/>
            <pc:sldMk cId="3003184505" sldId="313"/>
            <ac:grpSpMk id="129" creationId="{0A2A3A39-EB47-4AE0-A701-4CA49EB4B3C1}"/>
          </ac:grpSpMkLst>
        </pc:grpChg>
        <pc:grpChg chg="mod">
          <ac:chgData name="George Adams" userId="d66181da58ebf9ab" providerId="LiveId" clId="{9CA80169-59AE-40F5-88AD-0E1F4A2D12E1}" dt="2022-01-29T03:14:33.857" v="1120"/>
          <ac:grpSpMkLst>
            <pc:docMk/>
            <pc:sldMk cId="3003184505" sldId="313"/>
            <ac:grpSpMk id="131" creationId="{B854AF56-7E54-40FD-B555-BFD835C5C6BA}"/>
          </ac:grpSpMkLst>
        </pc:grpChg>
        <pc:grpChg chg="mod">
          <ac:chgData name="George Adams" userId="d66181da58ebf9ab" providerId="LiveId" clId="{9CA80169-59AE-40F5-88AD-0E1F4A2D12E1}" dt="2022-01-29T03:14:33.857" v="1120"/>
          <ac:grpSpMkLst>
            <pc:docMk/>
            <pc:sldMk cId="3003184505" sldId="313"/>
            <ac:grpSpMk id="138" creationId="{E88FA382-2361-43E2-9EA1-F82E029CE0D6}"/>
          </ac:grpSpMkLst>
        </pc:grpChg>
        <pc:grpChg chg="mod">
          <ac:chgData name="George Adams" userId="d66181da58ebf9ab" providerId="LiveId" clId="{9CA80169-59AE-40F5-88AD-0E1F4A2D12E1}" dt="2022-01-29T03:14:33.857" v="1120"/>
          <ac:grpSpMkLst>
            <pc:docMk/>
            <pc:sldMk cId="3003184505" sldId="313"/>
            <ac:grpSpMk id="139" creationId="{6E77A467-D9BE-412B-A6EE-4427A135BD10}"/>
          </ac:grpSpMkLst>
        </pc:grpChg>
        <pc:grpChg chg="add mod ord">
          <ac:chgData name="George Adams" userId="d66181da58ebf9ab" providerId="LiveId" clId="{9CA80169-59AE-40F5-88AD-0E1F4A2D12E1}" dt="2022-01-29T03:18:01.763" v="1132" actId="167"/>
          <ac:grpSpMkLst>
            <pc:docMk/>
            <pc:sldMk cId="3003184505" sldId="313"/>
            <ac:grpSpMk id="239" creationId="{876169A9-A850-4F77-AF31-AE572A059D2B}"/>
          </ac:grpSpMkLst>
        </pc:grpChg>
        <pc:grpChg chg="mod">
          <ac:chgData name="George Adams" userId="d66181da58ebf9ab" providerId="LiveId" clId="{9CA80169-59AE-40F5-88AD-0E1F4A2D12E1}" dt="2022-01-29T03:17:02.572" v="1128"/>
          <ac:grpSpMkLst>
            <pc:docMk/>
            <pc:sldMk cId="3003184505" sldId="313"/>
            <ac:grpSpMk id="240" creationId="{8A347FEF-FAF9-4502-B709-FF18F030ADFD}"/>
          </ac:grpSpMkLst>
        </pc:grpChg>
        <pc:grpChg chg="mod">
          <ac:chgData name="George Adams" userId="d66181da58ebf9ab" providerId="LiveId" clId="{9CA80169-59AE-40F5-88AD-0E1F4A2D12E1}" dt="2022-01-29T03:17:02.572" v="1128"/>
          <ac:grpSpMkLst>
            <pc:docMk/>
            <pc:sldMk cId="3003184505" sldId="313"/>
            <ac:grpSpMk id="242" creationId="{1C5B2184-6517-4D3D-816A-8A32F0100F02}"/>
          </ac:grpSpMkLst>
        </pc:grpChg>
        <pc:grpChg chg="mod">
          <ac:chgData name="George Adams" userId="d66181da58ebf9ab" providerId="LiveId" clId="{9CA80169-59AE-40F5-88AD-0E1F4A2D12E1}" dt="2022-01-29T03:17:02.572" v="1128"/>
          <ac:grpSpMkLst>
            <pc:docMk/>
            <pc:sldMk cId="3003184505" sldId="313"/>
            <ac:grpSpMk id="249" creationId="{B598492C-5D20-43BE-9611-560CBE2833A9}"/>
          </ac:grpSpMkLst>
        </pc:grpChg>
        <pc:grpChg chg="mod">
          <ac:chgData name="George Adams" userId="d66181da58ebf9ab" providerId="LiveId" clId="{9CA80169-59AE-40F5-88AD-0E1F4A2D12E1}" dt="2022-01-29T03:17:02.572" v="1128"/>
          <ac:grpSpMkLst>
            <pc:docMk/>
            <pc:sldMk cId="3003184505" sldId="313"/>
            <ac:grpSpMk id="250" creationId="{B54FCB51-1AD1-484D-9F4E-0348B0430C97}"/>
          </ac:grpSpMkLst>
        </pc:grpChg>
        <pc:grpChg chg="del">
          <ac:chgData name="George Adams" userId="d66181da58ebf9ab" providerId="LiveId" clId="{9CA80169-59AE-40F5-88AD-0E1F4A2D12E1}" dt="2022-01-29T03:14:22.426" v="1119" actId="478"/>
          <ac:grpSpMkLst>
            <pc:docMk/>
            <pc:sldMk cId="3003184505" sldId="313"/>
            <ac:grpSpMk id="286" creationId="{A1D76378-2BFD-479D-A8B6-A3842694E5CE}"/>
          </ac:grpSpMkLst>
        </pc:grpChg>
        <pc:grpChg chg="del mod">
          <ac:chgData name="George Adams" userId="d66181da58ebf9ab" providerId="LiveId" clId="{9CA80169-59AE-40F5-88AD-0E1F4A2D12E1}" dt="2022-01-29T03:14:20.604" v="1118" actId="478"/>
          <ac:grpSpMkLst>
            <pc:docMk/>
            <pc:sldMk cId="3003184505" sldId="313"/>
            <ac:grpSpMk id="343" creationId="{18A31795-B544-4D74-B219-F28E67884FBF}"/>
          </ac:grpSpMkLst>
        </pc:grp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40" creationId="{FF1944AC-96AB-4620-BF43-54AF70C00D33}"/>
          </ac:picMkLst>
        </pc:pic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54" creationId="{14FF05E3-9C55-4EDD-ADC1-8EC64DFE0A9E}"/>
          </ac:picMkLst>
        </pc:pic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55" creationId="{615298C3-11F7-4794-B2F4-F6130B5F0E74}"/>
          </ac:picMkLst>
        </pc:pic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56" creationId="{60DEC3D3-F224-4D89-86D3-B90953EAD8FB}"/>
          </ac:picMkLst>
        </pc:pic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57" creationId="{EB5CDBB0-A3D5-405C-A5B2-A43B6CCF2F52}"/>
          </ac:picMkLst>
        </pc:picChg>
        <pc:picChg chg="mod">
          <ac:chgData name="George Adams" userId="d66181da58ebf9ab" providerId="LiveId" clId="{9CA80169-59AE-40F5-88AD-0E1F4A2D12E1}" dt="2022-01-29T03:14:33.857" v="1120"/>
          <ac:picMkLst>
            <pc:docMk/>
            <pc:sldMk cId="3003184505" sldId="313"/>
            <ac:picMk id="158" creationId="{E927CC53-FB01-4367-A397-B8B92D2EED0A}"/>
          </ac:picMkLst>
        </pc:picChg>
        <pc:picChg chg="mod">
          <ac:chgData name="George Adams" userId="d66181da58ebf9ab" providerId="LiveId" clId="{9CA80169-59AE-40F5-88AD-0E1F4A2D12E1}" dt="2022-01-29T03:07:22.151" v="1087" actId="1076"/>
          <ac:picMkLst>
            <pc:docMk/>
            <pc:sldMk cId="3003184505" sldId="313"/>
            <ac:picMk id="189" creationId="{F534BAA0-EEE2-4610-85A8-29AA267F852E}"/>
          </ac:picMkLst>
        </pc:picChg>
        <pc:picChg chg="mod">
          <ac:chgData name="George Adams" userId="d66181da58ebf9ab" providerId="LiveId" clId="{9CA80169-59AE-40F5-88AD-0E1F4A2D12E1}" dt="2022-01-29T03:07:48.182" v="1092" actId="1076"/>
          <ac:picMkLst>
            <pc:docMk/>
            <pc:sldMk cId="3003184505" sldId="313"/>
            <ac:picMk id="193" creationId="{DDCAE31C-2775-4ED4-81F7-FC06C26E12FE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51" creationId="{8330D49E-53AD-4838-A08E-B4260DD5FB26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65" creationId="{F8CC5158-FB2E-49ED-87C2-92FD1FCC5C14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66" creationId="{A45F882D-A9C8-4BF4-B9F6-C096A6671DD8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67" creationId="{EFD5989C-1758-4DBE-929E-9224D9B2C487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68" creationId="{4192FB0B-DB81-4F06-AB30-FD58CA0C3F12}"/>
          </ac:picMkLst>
        </pc:picChg>
        <pc:picChg chg="mod">
          <ac:chgData name="George Adams" userId="d66181da58ebf9ab" providerId="LiveId" clId="{9CA80169-59AE-40F5-88AD-0E1F4A2D12E1}" dt="2022-01-29T03:17:02.572" v="1128"/>
          <ac:picMkLst>
            <pc:docMk/>
            <pc:sldMk cId="3003184505" sldId="313"/>
            <ac:picMk id="269" creationId="{9C8391F2-B496-4BC5-8934-3A6A00D1E42A}"/>
          </ac:picMkLst>
        </pc:picChg>
        <pc:cxnChg chg="del mod topLvl">
          <ac:chgData name="George Adams" userId="d66181da58ebf9ab" providerId="LiveId" clId="{9CA80169-59AE-40F5-88AD-0E1F4A2D12E1}" dt="2022-01-29T03:16:05.650" v="1126" actId="478"/>
          <ac:cxnSpMkLst>
            <pc:docMk/>
            <pc:sldMk cId="3003184505" sldId="313"/>
            <ac:cxnSpMk id="130" creationId="{BC9A0084-FDEB-4810-B657-ED92A92D394D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1" creationId="{CDFDE449-F22D-49D4-96BC-2045A4BA2A03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2" creationId="{5A3CCF2B-C954-42C1-82C6-57F73C7FA236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3" creationId="{DF014505-FCBE-489A-B61D-ACC9230A67E6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4" creationId="{19A21765-6DE4-4C8B-A380-E91628D732FC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5" creationId="{069C59A3-C444-49D5-9CB6-9557A2EF6559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6" creationId="{8A5B5DE1-B205-40A8-82DA-7BB30C4D712B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7" creationId="{B42CC0F7-F6C4-422D-983A-1AC218CDEE06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8" creationId="{D9521F25-5C63-4CC1-9B01-9C9489BCA9A9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49" creationId="{5B111C50-DC39-4AC4-9F2E-76630B6463A1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50" creationId="{FFC6BE8B-0012-4ACB-98E1-6AFD81F6A971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51" creationId="{5E186BFA-5916-43A2-936C-3BE3FD0B277B}"/>
          </ac:cxnSpMkLst>
        </pc:cxnChg>
        <pc:cxnChg chg="del mod">
          <ac:chgData name="George Adams" userId="d66181da58ebf9ab" providerId="LiveId" clId="{9CA80169-59AE-40F5-88AD-0E1F4A2D12E1}" dt="2022-01-29T03:16:00.331" v="1125" actId="478"/>
          <ac:cxnSpMkLst>
            <pc:docMk/>
            <pc:sldMk cId="3003184505" sldId="313"/>
            <ac:cxnSpMk id="152" creationId="{7367BF91-C1BA-4FDB-96FF-FEDFA14DD799}"/>
          </ac:cxnSpMkLst>
        </pc:cxnChg>
        <pc:cxnChg chg="mod">
          <ac:chgData name="George Adams" userId="d66181da58ebf9ab" providerId="LiveId" clId="{9CA80169-59AE-40F5-88AD-0E1F4A2D12E1}" dt="2022-01-29T03:15:32.170" v="1121" actId="14100"/>
          <ac:cxnSpMkLst>
            <pc:docMk/>
            <pc:sldMk cId="3003184505" sldId="313"/>
            <ac:cxnSpMk id="153" creationId="{FE0882E3-5FEC-4D91-A035-7A7056214E19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59" creationId="{2B80D646-1FB8-411E-980A-649FDF74EE6C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0" creationId="{B1497B0D-0819-4143-AB09-25E6B714EE7C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1" creationId="{3F68D18C-4A29-43C9-B7F4-3FC6FF18A954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2" creationId="{10FF74B4-3A77-42E6-8AE3-ED20BEBC89DC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3" creationId="{67D0B67E-486B-4A19-8608-CF9AAC95A1F5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4" creationId="{1F169EDB-A251-44CA-BF84-222783DCD29F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5" creationId="{5EE1FC38-9DA9-46B8-982C-A0BFCE6689D7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6" creationId="{FC5E42B4-30FF-45A7-9054-C9919FABD173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7" creationId="{4834EF6D-3F4E-4907-8AF6-1F556FDE56E1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8" creationId="{9EE9B737-A200-4CB4-AD0F-DD90FE73A145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69" creationId="{9EE2719C-D332-4B8A-B2F9-43CCF7158CBD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0" creationId="{21CE763E-9724-4CC5-8AEA-BAC7BFA8C758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1" creationId="{208F342C-F635-46F3-AF8C-7BAB71C3C976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2" creationId="{11B2690C-FBD2-457C-8CB9-912942274AEE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3" creationId="{E6636449-8758-4812-B3B1-D475B387A9F1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4" creationId="{E70A5E5E-6589-4143-A69A-F02C607FD2B7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5" creationId="{2910A9D6-7D6D-4BBA-8747-177F5AD6EDA1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6" creationId="{367DBC2C-9EB4-4D7A-9215-B2FFADBA11DF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179" creationId="{B5FC9A57-C255-497D-9446-EF02DC1E40D6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03" creationId="{B84BD310-4A42-4E4F-BEE3-A4B80144BEBA}"/>
          </ac:cxnSpMkLst>
        </pc:cxnChg>
        <pc:cxnChg chg="mod">
          <ac:chgData name="George Adams" userId="d66181da58ebf9ab" providerId="LiveId" clId="{9CA80169-59AE-40F5-88AD-0E1F4A2D12E1}" dt="2022-01-29T03:07:33.660" v="1090" actId="1076"/>
          <ac:cxnSpMkLst>
            <pc:docMk/>
            <pc:sldMk cId="3003184505" sldId="313"/>
            <ac:cxnSpMk id="212" creationId="{18B4647D-544E-4CD2-B36E-7C36570B9D54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33" creationId="{6302283C-8182-48DC-B8F7-4F3A1DF6DB33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34" creationId="{A1FC8D46-68DC-48D8-8E25-11B21109588C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35" creationId="{2BAD1506-B325-4311-BA80-EDE937BF7A93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36" creationId="{897F9B4C-EA1C-47B5-94BB-4309953870E8}"/>
          </ac:cxnSpMkLst>
        </pc:cxnChg>
        <pc:cxnChg chg="mod">
          <ac:chgData name="George Adams" userId="d66181da58ebf9ab" providerId="LiveId" clId="{9CA80169-59AE-40F5-88AD-0E1F4A2D12E1}" dt="2022-01-29T03:14:33.857" v="1120"/>
          <ac:cxnSpMkLst>
            <pc:docMk/>
            <pc:sldMk cId="3003184505" sldId="313"/>
            <ac:cxnSpMk id="237" creationId="{2F3C551F-ACBD-4F35-A317-AE0BBBAE929A}"/>
          </ac:cxnSpMkLst>
        </pc:cxnChg>
        <pc:cxnChg chg="add mod">
          <ac:chgData name="George Adams" userId="d66181da58ebf9ab" providerId="LiveId" clId="{9CA80169-59AE-40F5-88AD-0E1F4A2D12E1}" dt="2022-01-29T03:16:41.370" v="1127" actId="164"/>
          <ac:cxnSpMkLst>
            <pc:docMk/>
            <pc:sldMk cId="3003184505" sldId="313"/>
            <ac:cxnSpMk id="238" creationId="{03E27668-F232-400E-BC7D-34D204BFCE13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41" creationId="{86FDDCC6-AD3B-41D4-B384-330DD7B2256F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2" creationId="{9473871A-1611-4A42-AF30-D611BC73C97A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3" creationId="{48471CAA-770A-460B-85CE-1704647E0638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4" creationId="{73BBFEF4-60C9-4701-B6BD-863C91353BFF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5" creationId="{D3722062-9F91-43D7-8E4C-93C044458568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6" creationId="{21CB7728-2853-44DB-A7B2-E70ECD458DA5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7" creationId="{3B41A71C-F315-4F0D-B669-CD866FADF462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8" creationId="{21B0026F-5D7E-4255-9961-1DD3BA7E32BC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59" creationId="{557E46C4-56C2-48E4-93C3-BCBF4C7B4E37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60" creationId="{FBB482F6-02E3-4045-9F6F-77F6B4058272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61" creationId="{5F24485D-D54A-4675-8F0D-4A0456F2427D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62" creationId="{BADE7B8F-7FE0-4799-819D-CE2321F2164D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63" creationId="{F2871A42-8D88-48FF-9491-6708960932AD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64" creationId="{542DFCCD-81E7-4B7E-8F65-8611B6A8D7D0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0" creationId="{B91D8A09-1B25-48E3-9D3D-0F71803C2105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1" creationId="{0C29AEEB-9F99-4B2F-A5DB-15A9DEA09B04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2" creationId="{E3399650-EB53-4E9F-B925-B48D0602D093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3" creationId="{AF6F4D10-10FB-40D7-B750-5D977ACD3D30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4" creationId="{F3E141B5-72D9-479A-B9FE-B48B9BFCE0A8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5" creationId="{6D9B426C-E47B-4626-9618-228DA99BD595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6" creationId="{BEBB213D-CE75-465B-9C07-AD5E888509B2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7" creationId="{F2584F8E-D73B-4172-A3CD-20E741CCB89B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8" creationId="{DFCB427B-B608-4137-8D05-40EE04B97AC9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79" creationId="{A65BBACD-1F29-4706-ABBA-602776FA22AE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0" creationId="{09BCA364-D8C3-424F-8844-6D55A1A2ABAA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1" creationId="{4BB43190-31F3-4DBB-B06C-C84DAFD4AE94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2" creationId="{7EDDAC6A-A497-4343-8247-EF5B87BEA74F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3" creationId="{7B3EBAE5-7576-4ADE-80D1-E1C94915B796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4" creationId="{B09C701F-573D-40AB-A38B-63E608442B7B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285" creationId="{84017917-44F2-4B3F-89A8-269197B293F8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39" creationId="{DE598DD8-D320-4C9A-87BA-049DE392B9F9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0" creationId="{C347CF5B-7FBF-47E1-A042-7D9015093011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1" creationId="{A6ADB3AC-201D-4A2C-8F58-0FBBCAEE3DDA}"/>
          </ac:cxnSpMkLst>
        </pc:cxnChg>
        <pc:cxnChg chg="mod">
          <ac:chgData name="George Adams" userId="d66181da58ebf9ab" providerId="LiveId" clId="{9CA80169-59AE-40F5-88AD-0E1F4A2D12E1}" dt="2022-01-29T03:08:22.249" v="1100" actId="1076"/>
          <ac:cxnSpMkLst>
            <pc:docMk/>
            <pc:sldMk cId="3003184505" sldId="313"/>
            <ac:cxnSpMk id="342" creationId="{DC5FAE44-5668-4F62-9682-574504A12A90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4" creationId="{C8251E88-8175-42DC-B67B-C15C21C5BD78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5" creationId="{E40969A0-E05A-4D85-9769-D5F57211E874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6" creationId="{5A125C02-FB64-4D1B-A118-28B56897B662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7" creationId="{14ED79E3-B1D2-45F2-AC25-4B720776A703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8" creationId="{5A8838A2-94C0-464F-B85E-AC3695D7324D}"/>
          </ac:cxnSpMkLst>
        </pc:cxnChg>
        <pc:cxnChg chg="mod">
          <ac:chgData name="George Adams" userId="d66181da58ebf9ab" providerId="LiveId" clId="{9CA80169-59AE-40F5-88AD-0E1F4A2D12E1}" dt="2022-01-29T03:17:02.572" v="1128"/>
          <ac:cxnSpMkLst>
            <pc:docMk/>
            <pc:sldMk cId="3003184505" sldId="313"/>
            <ac:cxnSpMk id="349" creationId="{3CF9D744-33A6-4C89-B722-E6576A785B85}"/>
          </ac:cxnSpMkLst>
        </pc:cxnChg>
      </pc:sldChg>
      <pc:sldChg chg="addSp delSp modSp mod delAnim modAnim">
        <pc:chgData name="George Adams" userId="d66181da58ebf9ab" providerId="LiveId" clId="{9CA80169-59AE-40F5-88AD-0E1F4A2D12E1}" dt="2022-02-09T22:26:30.228" v="6560" actId="2711"/>
        <pc:sldMkLst>
          <pc:docMk/>
          <pc:sldMk cId="2102945399" sldId="314"/>
        </pc:sldMkLst>
        <pc:spChg chg="mod">
          <ac:chgData name="George Adams" userId="d66181da58ebf9ab" providerId="LiveId" clId="{9CA80169-59AE-40F5-88AD-0E1F4A2D12E1}" dt="2022-02-09T22:14:35.603" v="6436" actId="20577"/>
          <ac:spMkLst>
            <pc:docMk/>
            <pc:sldMk cId="2102945399" sldId="314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6:21.223" v="6559" actId="404"/>
          <ac:spMkLst>
            <pc:docMk/>
            <pc:sldMk cId="2102945399" sldId="314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2-09T22:26:30.228" v="6560" actId="2711"/>
          <ac:spMkLst>
            <pc:docMk/>
            <pc:sldMk cId="2102945399" sldId="314"/>
            <ac:spMk id="130" creationId="{AF6F9A92-C4D1-4128-AA33-09E247A55046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89" creationId="{56E2A826-94B1-4522-9E16-CEF173D44CB4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90" creationId="{1063C667-E15C-4082-BC58-1C3271941ADF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91" creationId="{CCEE9EA9-C8F5-46B1-944B-707332FDD268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92" creationId="{CC4F9E64-8C82-44DB-BDF3-FF0FBD185438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93" creationId="{30B97A19-6538-4E7C-B6FD-F13180725CDE}"/>
          </ac:spMkLst>
        </pc:spChg>
        <pc:spChg chg="mod">
          <ac:chgData name="George Adams" userId="d66181da58ebf9ab" providerId="LiveId" clId="{9CA80169-59AE-40F5-88AD-0E1F4A2D12E1}" dt="2022-01-29T03:20:47.100" v="1138"/>
          <ac:spMkLst>
            <pc:docMk/>
            <pc:sldMk cId="2102945399" sldId="314"/>
            <ac:spMk id="194" creationId="{4780DC1A-88EA-42E7-8BBE-562BBEF20299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47" creationId="{9BD60BEF-E78F-454E-8702-D597F9FC9052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48" creationId="{C52F3855-0C1F-4399-B309-8074D04DE09A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49" creationId="{D2127112-405F-48C1-AC24-DD5A13E6E154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50" creationId="{43695AB9-B1B5-4E77-80C3-DB5C2D08827E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51" creationId="{1586525D-1265-4B71-BB1D-8BE34FA0D4EF}"/>
          </ac:spMkLst>
        </pc:spChg>
        <pc:spChg chg="mod">
          <ac:chgData name="George Adams" userId="d66181da58ebf9ab" providerId="LiveId" clId="{9CA80169-59AE-40F5-88AD-0E1F4A2D12E1}" dt="2022-01-29T03:23:45.493" v="1152"/>
          <ac:spMkLst>
            <pc:docMk/>
            <pc:sldMk cId="2102945399" sldId="314"/>
            <ac:spMk id="252" creationId="{BE876EC3-FF3D-4C47-AE59-F1B25374E808}"/>
          </ac:spMkLst>
        </pc:spChg>
        <pc:grpChg chg="add mod">
          <ac:chgData name="George Adams" userId="d66181da58ebf9ab" providerId="LiveId" clId="{9CA80169-59AE-40F5-88AD-0E1F4A2D12E1}" dt="2022-01-29T03:23:24.894" v="1151" actId="164"/>
          <ac:grpSpMkLst>
            <pc:docMk/>
            <pc:sldMk cId="2102945399" sldId="314"/>
            <ac:grpSpMk id="17" creationId="{2E22D144-E66B-46A9-A39A-C0959005C41F}"/>
          </ac:grpSpMkLst>
        </pc:grpChg>
        <pc:grpChg chg="add mod">
          <ac:chgData name="George Adams" userId="d66181da58ebf9ab" providerId="LiveId" clId="{9CA80169-59AE-40F5-88AD-0E1F4A2D12E1}" dt="2022-01-29T03:23:24.894" v="1151" actId="164"/>
          <ac:grpSpMkLst>
            <pc:docMk/>
            <pc:sldMk cId="2102945399" sldId="314"/>
            <ac:grpSpMk id="156" creationId="{785256CA-B0D4-4E93-95B2-3CC530588F62}"/>
          </ac:grpSpMkLst>
        </pc:grpChg>
        <pc:grpChg chg="mod">
          <ac:chgData name="George Adams" userId="d66181da58ebf9ab" providerId="LiveId" clId="{9CA80169-59AE-40F5-88AD-0E1F4A2D12E1}" dt="2022-01-29T03:20:47.100" v="1138"/>
          <ac:grpSpMkLst>
            <pc:docMk/>
            <pc:sldMk cId="2102945399" sldId="314"/>
            <ac:grpSpMk id="157" creationId="{8F66C20F-95A4-4BF4-BD6E-D587F5A7287B}"/>
          </ac:grpSpMkLst>
        </pc:grpChg>
        <pc:grpChg chg="mod">
          <ac:chgData name="George Adams" userId="d66181da58ebf9ab" providerId="LiveId" clId="{9CA80169-59AE-40F5-88AD-0E1F4A2D12E1}" dt="2022-01-29T03:20:47.100" v="1138"/>
          <ac:grpSpMkLst>
            <pc:docMk/>
            <pc:sldMk cId="2102945399" sldId="314"/>
            <ac:grpSpMk id="188" creationId="{EB24DC81-580B-4132-84BE-E40C756D3AB6}"/>
          </ac:grpSpMkLst>
        </pc:grpChg>
        <pc:grpChg chg="mod">
          <ac:chgData name="George Adams" userId="d66181da58ebf9ab" providerId="LiveId" clId="{9CA80169-59AE-40F5-88AD-0E1F4A2D12E1}" dt="2022-01-29T03:20:47.100" v="1138"/>
          <ac:grpSpMkLst>
            <pc:docMk/>
            <pc:sldMk cId="2102945399" sldId="314"/>
            <ac:grpSpMk id="196" creationId="{41E995F7-9F79-4454-893A-A3A0A7AF1F47}"/>
          </ac:grpSpMkLst>
        </pc:grpChg>
        <pc:grpChg chg="del">
          <ac:chgData name="George Adams" userId="d66181da58ebf9ab" providerId="LiveId" clId="{9CA80169-59AE-40F5-88AD-0E1F4A2D12E1}" dt="2022-01-29T03:20:32.810" v="1137" actId="478"/>
          <ac:grpSpMkLst>
            <pc:docMk/>
            <pc:sldMk cId="2102945399" sldId="314"/>
            <ac:grpSpMk id="197" creationId="{C26F6702-0ED3-419D-8BDC-F619EBB04FA5}"/>
          </ac:grpSpMkLst>
        </pc:grpChg>
        <pc:grpChg chg="mod">
          <ac:chgData name="George Adams" userId="d66181da58ebf9ab" providerId="LiveId" clId="{9CA80169-59AE-40F5-88AD-0E1F4A2D12E1}" dt="2022-01-29T03:20:47.100" v="1138"/>
          <ac:grpSpMkLst>
            <pc:docMk/>
            <pc:sldMk cId="2102945399" sldId="314"/>
            <ac:grpSpMk id="198" creationId="{91A8D672-E1AA-42D1-B63D-CF6795A34DCE}"/>
          </ac:grpSpMkLst>
        </pc:grpChg>
        <pc:grpChg chg="add mod ord">
          <ac:chgData name="George Adams" userId="d66181da58ebf9ab" providerId="LiveId" clId="{9CA80169-59AE-40F5-88AD-0E1F4A2D12E1}" dt="2022-01-29T03:24:38.362" v="1156" actId="167"/>
          <ac:grpSpMkLst>
            <pc:docMk/>
            <pc:sldMk cId="2102945399" sldId="314"/>
            <ac:grpSpMk id="243" creationId="{6A992584-168E-44E8-9FF4-B5206CE83FBB}"/>
          </ac:grpSpMkLst>
        </pc:grpChg>
        <pc:grpChg chg="mod">
          <ac:chgData name="George Adams" userId="d66181da58ebf9ab" providerId="LiveId" clId="{9CA80169-59AE-40F5-88AD-0E1F4A2D12E1}" dt="2022-01-29T03:23:45.493" v="1152"/>
          <ac:grpSpMkLst>
            <pc:docMk/>
            <pc:sldMk cId="2102945399" sldId="314"/>
            <ac:grpSpMk id="244" creationId="{E03BB876-2509-46B5-B688-115B3071EDCE}"/>
          </ac:grpSpMkLst>
        </pc:grpChg>
        <pc:grpChg chg="mod">
          <ac:chgData name="George Adams" userId="d66181da58ebf9ab" providerId="LiveId" clId="{9CA80169-59AE-40F5-88AD-0E1F4A2D12E1}" dt="2022-01-29T03:23:45.493" v="1152"/>
          <ac:grpSpMkLst>
            <pc:docMk/>
            <pc:sldMk cId="2102945399" sldId="314"/>
            <ac:grpSpMk id="246" creationId="{0C1B4DC4-D8BF-465C-8D19-51A88F560181}"/>
          </ac:grpSpMkLst>
        </pc:grpChg>
        <pc:grpChg chg="mod">
          <ac:chgData name="George Adams" userId="d66181da58ebf9ab" providerId="LiveId" clId="{9CA80169-59AE-40F5-88AD-0E1F4A2D12E1}" dt="2022-01-29T03:23:45.493" v="1152"/>
          <ac:grpSpMkLst>
            <pc:docMk/>
            <pc:sldMk cId="2102945399" sldId="314"/>
            <ac:grpSpMk id="253" creationId="{90E597A7-6804-44F0-83C6-B2E9F616256C}"/>
          </ac:grpSpMkLst>
        </pc:grpChg>
        <pc:grpChg chg="mod">
          <ac:chgData name="George Adams" userId="d66181da58ebf9ab" providerId="LiveId" clId="{9CA80169-59AE-40F5-88AD-0E1F4A2D12E1}" dt="2022-01-29T03:23:45.493" v="1152"/>
          <ac:grpSpMkLst>
            <pc:docMk/>
            <pc:sldMk cId="2102945399" sldId="314"/>
            <ac:grpSpMk id="254" creationId="{BC779DD8-06C4-45C7-BE3A-D4E12775CD7C}"/>
          </ac:grpSpMkLst>
        </pc:grpChg>
        <pc:grpChg chg="del">
          <ac:chgData name="George Adams" userId="d66181da58ebf9ab" providerId="LiveId" clId="{9CA80169-59AE-40F5-88AD-0E1F4A2D12E1}" dt="2022-01-29T03:20:30.721" v="1136" actId="478"/>
          <ac:grpSpMkLst>
            <pc:docMk/>
            <pc:sldMk cId="2102945399" sldId="314"/>
            <ac:grpSpMk id="257" creationId="{BAE9BA81-CF57-48DC-9E4F-5484D45CA83C}"/>
          </ac:grpSpMkLst>
        </pc:grp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199" creationId="{4B6A113C-AA46-4C75-B928-AB8679A7E6D7}"/>
          </ac:picMkLst>
        </pc:pic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212" creationId="{F8B0E97B-FDDC-462C-AAD5-A3DD4B5E80F0}"/>
          </ac:picMkLst>
        </pc:pic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213" creationId="{32FA827F-3B96-4C34-8172-882E035C7C2F}"/>
          </ac:picMkLst>
        </pc:pic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214" creationId="{165D2A2E-694F-4F99-BAE1-13202B7E99C6}"/>
          </ac:picMkLst>
        </pc:pic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215" creationId="{E23BD188-58A9-4E11-8EBB-AD018E2B3422}"/>
          </ac:picMkLst>
        </pc:picChg>
        <pc:picChg chg="mod">
          <ac:chgData name="George Adams" userId="d66181da58ebf9ab" providerId="LiveId" clId="{9CA80169-59AE-40F5-88AD-0E1F4A2D12E1}" dt="2022-01-29T03:20:47.100" v="1138"/>
          <ac:picMkLst>
            <pc:docMk/>
            <pc:sldMk cId="2102945399" sldId="314"/>
            <ac:picMk id="216" creationId="{75E0DE11-BA2C-421F-8C77-FF72A8846269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255" creationId="{5AA6997F-5450-4CBD-9F09-CE754CFAEC6A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324" creationId="{D330C9F7-27D1-4814-95FB-F1B009F26B79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325" creationId="{6BD4908E-012E-48DA-80C5-E40FEC8BDE87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326" creationId="{0C3BDFA4-F923-4399-9C47-49DDD329D6A5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327" creationId="{69303B3C-AFC9-4931-BFBD-979F2E5BCA05}"/>
          </ac:picMkLst>
        </pc:picChg>
        <pc:picChg chg="mod">
          <ac:chgData name="George Adams" userId="d66181da58ebf9ab" providerId="LiveId" clId="{9CA80169-59AE-40F5-88AD-0E1F4A2D12E1}" dt="2022-01-29T03:23:45.493" v="1152"/>
          <ac:picMkLst>
            <pc:docMk/>
            <pc:sldMk cId="2102945399" sldId="314"/>
            <ac:picMk id="328" creationId="{0C5466F6-2CA2-45F0-8020-9A6930F6FEEC}"/>
          </ac:picMkLst>
        </pc:picChg>
        <pc:cxnChg chg="mod">
          <ac:chgData name="George Adams" userId="d66181da58ebf9ab" providerId="LiveId" clId="{9CA80169-59AE-40F5-88AD-0E1F4A2D12E1}" dt="2022-01-29T03:21:47.634" v="1141" actId="14100"/>
          <ac:cxnSpMkLst>
            <pc:docMk/>
            <pc:sldMk cId="2102945399" sldId="314"/>
            <ac:cxnSpMk id="186" creationId="{93B83033-324E-4F65-8281-ADCF1BAB5591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0" creationId="{8C2819A3-7BF7-415C-AA44-5DBBF91D2ECC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1" creationId="{D9C1FE88-3FA7-4173-A800-F8D244353C73}"/>
          </ac:cxnSpMkLst>
        </pc:cxnChg>
        <pc:cxnChg chg="mod">
          <ac:chgData name="George Adams" userId="d66181da58ebf9ab" providerId="LiveId" clId="{9CA80169-59AE-40F5-88AD-0E1F4A2D12E1}" dt="2022-01-29T03:22:19.637" v="1142" actId="14100"/>
          <ac:cxnSpMkLst>
            <pc:docMk/>
            <pc:sldMk cId="2102945399" sldId="314"/>
            <ac:cxnSpMk id="202" creationId="{1E5B0BCA-B908-4FF7-9E59-31C53FA039D9}"/>
          </ac:cxnSpMkLst>
        </pc:cxnChg>
        <pc:cxnChg chg="mod">
          <ac:chgData name="George Adams" userId="d66181da58ebf9ab" providerId="LiveId" clId="{9CA80169-59AE-40F5-88AD-0E1F4A2D12E1}" dt="2022-01-29T03:22:31.170" v="1144" actId="14100"/>
          <ac:cxnSpMkLst>
            <pc:docMk/>
            <pc:sldMk cId="2102945399" sldId="314"/>
            <ac:cxnSpMk id="203" creationId="{D8DD21A0-4778-475F-BAA6-6377021A9B04}"/>
          </ac:cxnSpMkLst>
        </pc:cxnChg>
        <pc:cxnChg chg="mod">
          <ac:chgData name="George Adams" userId="d66181da58ebf9ab" providerId="LiveId" clId="{9CA80169-59AE-40F5-88AD-0E1F4A2D12E1}" dt="2022-01-29T03:22:40.253" v="1146" actId="14100"/>
          <ac:cxnSpMkLst>
            <pc:docMk/>
            <pc:sldMk cId="2102945399" sldId="314"/>
            <ac:cxnSpMk id="204" creationId="{A207305F-318B-429C-9227-B1C009CF6B76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5" creationId="{79BDCEB7-5660-426A-9906-2241356D21F6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6" creationId="{A45A9D3C-EB19-43F4-84F5-39F3768246FB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7" creationId="{E7BBC143-FE6D-4CFD-AD0C-9D152A2D1644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8" creationId="{7A764D9E-29F3-4F52-8123-34A9785BDAB7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09" creationId="{62E89DB8-ED6E-453B-9FF4-2C392E862606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10" creationId="{7CE60145-5075-41B3-AB21-50EC447FFADF}"/>
          </ac:cxnSpMkLst>
        </pc:cxnChg>
        <pc:cxnChg chg="mod">
          <ac:chgData name="George Adams" userId="d66181da58ebf9ab" providerId="LiveId" clId="{9CA80169-59AE-40F5-88AD-0E1F4A2D12E1}" dt="2022-01-29T03:21:33.598" v="1139" actId="14100"/>
          <ac:cxnSpMkLst>
            <pc:docMk/>
            <pc:sldMk cId="2102945399" sldId="314"/>
            <ac:cxnSpMk id="211" creationId="{34FBB2D1-20F5-477F-A85B-4AD1BA16F83E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17" creationId="{547E0F26-1041-4C0E-AD31-62D5FEFDB5E9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18" creationId="{42A87024-2ECC-422A-BA3B-E69CE89FB1B0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19" creationId="{366C91FA-CB04-4791-AD27-7D466FF3C93D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0" creationId="{988859E6-48D2-437B-8B64-13C61FF60580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1" creationId="{05784B01-AC1B-4FE5-9A16-85825E32C44D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2" creationId="{68C3C2B6-3BB2-4F54-86B7-AE7894518EF6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3" creationId="{36A83BC2-7AD0-44DA-889B-950547C75CBB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4" creationId="{F1B20663-B106-4CED-847B-32DF49AB3AEB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5" creationId="{E746C3B0-C7A3-4482-9727-C9DC0B6385D2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6" creationId="{2C0C152E-A41E-4359-89F5-3669A0E9B0BF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7" creationId="{267EC1F5-4EA8-4B36-80F0-FCB06D4BA0C2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8" creationId="{F533941A-BA8C-4D24-A90A-0804E036E0A3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29" creationId="{5FAB8080-61B7-4FB0-9240-53D9558038AC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0" creationId="{93234591-C9E3-405B-8411-31579C74EAC2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1" creationId="{9158AC7E-A480-42B5-B249-AAD24C4A6DCF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2" creationId="{07444FC1-C6DB-41EE-A116-BF262AF55537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3" creationId="{2CB7CF33-1E3A-4CC5-9FD3-23261F9BE3C1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4" creationId="{E65098FC-E553-40A9-92BF-72824036E1E7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5" creationId="{2661250D-45BE-444B-9298-10EE127ED1E5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6" creationId="{FEB0E226-71E4-490D-A5DE-F045B9F7D5AE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7" creationId="{91644991-C3A3-448D-97F6-4837673F7733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8" creationId="{3425195F-4F39-4F05-A804-170CEA66D3B5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39" creationId="{A8EC5B55-D685-45E7-B430-B2553BDE5502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40" creationId="{F4D25DCF-DDA9-4AD2-9780-D542CE9D4CFB}"/>
          </ac:cxnSpMkLst>
        </pc:cxnChg>
        <pc:cxnChg chg="mod">
          <ac:chgData name="George Adams" userId="d66181da58ebf9ab" providerId="LiveId" clId="{9CA80169-59AE-40F5-88AD-0E1F4A2D12E1}" dt="2022-01-29T03:20:47.100" v="1138"/>
          <ac:cxnSpMkLst>
            <pc:docMk/>
            <pc:sldMk cId="2102945399" sldId="314"/>
            <ac:cxnSpMk id="241" creationId="{E1300B04-17FA-4833-80FB-0B624DCD84F6}"/>
          </ac:cxnSpMkLst>
        </pc:cxnChg>
        <pc:cxnChg chg="add mod">
          <ac:chgData name="George Adams" userId="d66181da58ebf9ab" providerId="LiveId" clId="{9CA80169-59AE-40F5-88AD-0E1F4A2D12E1}" dt="2022-01-29T03:23:24.894" v="1151" actId="164"/>
          <ac:cxnSpMkLst>
            <pc:docMk/>
            <pc:sldMk cId="2102945399" sldId="314"/>
            <ac:cxnSpMk id="242" creationId="{7880F26B-AB3D-42AB-97CC-2F04B3699777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245" creationId="{2552BEC7-AEEE-4B47-9FA9-F65DBE4D01EE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256" creationId="{C00523DD-A0BC-4A12-B604-8B898636CAC5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1" creationId="{4E08DEC9-E966-4B50-9CE2-E99574D85376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3" creationId="{39A39D48-F4E6-4BCE-ABB9-720EF6B667D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5" creationId="{5B459A80-2D99-40D1-B090-FAC8B24743AA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6" creationId="{AE5F3C0D-9471-4495-A339-FD976777F8DC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7" creationId="{97848175-9761-454A-92B6-0E668B4DACC7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8" creationId="{9403DF81-47AA-4A56-8EE8-74467C28751C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19" creationId="{F868897F-2E5E-4293-834C-5E44FA88B4AD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20" creationId="{D02D4713-3EEA-49FF-A227-C0277BEADE8D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21" creationId="{64A1FA30-C477-4860-A583-5CEF8B84E020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22" creationId="{561FCF37-F4E4-4421-95D3-AAFB12543A3C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23" creationId="{14954A6D-5313-4E12-912A-6306359B7C26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29" creationId="{59F06149-5FF4-48CE-AC4A-4A087830400C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0" creationId="{01660B76-5DE0-4C8A-B7B2-8C5367E32C3F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1" creationId="{20900143-5E2A-43B8-ABDC-5AED44EF3595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2" creationId="{7FE1BC39-B3B8-4997-9593-02B066BBC8F8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3" creationId="{87106280-CAED-4F61-A9FE-A09C580FA7B1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4" creationId="{53D871F9-07D4-4C71-9F48-AF66C8F21800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5" creationId="{4E3D0B8E-78B4-47BE-ABC0-42ABE9FFAB6E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6" creationId="{EB2745F2-C032-4469-8A6E-747FBE7A623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7" creationId="{FBD1E4DF-FB97-4CD5-90CB-0D9D964EEE07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8" creationId="{F68F6B34-4A43-4E82-A078-7D162E3EF084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39" creationId="{C9958F4E-0CFB-4856-986C-7BCE76F5F8FA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0" creationId="{BA6126A0-2439-4365-A42F-B6CD3E863321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1" creationId="{DDED17CE-B3C4-4C53-8D2E-0A9EA468B61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2" creationId="{301D6C64-2637-4CA5-A6E2-8973353C65B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3" creationId="{D081A7ED-B22C-433E-9E20-2411B1084866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4" creationId="{C58CBFD6-748A-4C80-8B28-11835EAE799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5" creationId="{749DB870-DF67-44A3-A0CA-7E64D9B5BD96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6" creationId="{0CFC7ABD-89E6-4FDD-923A-C305D2EC439C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7" creationId="{363BC227-CD7B-4B94-87D8-67B6F2012688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8" creationId="{64E66CBE-A009-424D-9709-C74CC038360B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49" creationId="{CBA095B3-2A3E-408E-AFD7-1AAB44D33710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50" creationId="{CE263984-31EF-4E27-A5C2-1174710C9D44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51" creationId="{BC79E3E0-CEFE-4361-A25E-1A8408BA237B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52" creationId="{E41E662F-CD87-4E11-A664-6581008F0123}"/>
          </ac:cxnSpMkLst>
        </pc:cxnChg>
        <pc:cxnChg chg="mod">
          <ac:chgData name="George Adams" userId="d66181da58ebf9ab" providerId="LiveId" clId="{9CA80169-59AE-40F5-88AD-0E1F4A2D12E1}" dt="2022-01-29T03:23:45.493" v="1152"/>
          <ac:cxnSpMkLst>
            <pc:docMk/>
            <pc:sldMk cId="2102945399" sldId="314"/>
            <ac:cxnSpMk id="353" creationId="{6A26A8ED-49B5-491A-B55E-C14A44DE76B3}"/>
          </ac:cxnSpMkLst>
        </pc:cxnChg>
      </pc:sldChg>
      <pc:sldChg chg="addSp delSp modSp mod">
        <pc:chgData name="George Adams" userId="d66181da58ebf9ab" providerId="LiveId" clId="{9CA80169-59AE-40F5-88AD-0E1F4A2D12E1}" dt="2022-02-23T14:00:53.435" v="12663" actId="20577"/>
        <pc:sldMkLst>
          <pc:docMk/>
          <pc:sldMk cId="1741980757" sldId="315"/>
        </pc:sldMkLst>
        <pc:spChg chg="mod">
          <ac:chgData name="George Adams" userId="d66181da58ebf9ab" providerId="LiveId" clId="{9CA80169-59AE-40F5-88AD-0E1F4A2D12E1}" dt="2022-02-09T22:14:44.045" v="6437" actId="113"/>
          <ac:spMkLst>
            <pc:docMk/>
            <pc:sldMk cId="1741980757" sldId="315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1T16:03:01.689" v="4741" actId="207"/>
          <ac:spMkLst>
            <pc:docMk/>
            <pc:sldMk cId="1741980757" sldId="315"/>
            <ac:spMk id="6" creationId="{9210238B-82AF-4A87-A961-D77771CC9404}"/>
          </ac:spMkLst>
        </pc:spChg>
        <pc:spChg chg="add mod">
          <ac:chgData name="George Adams" userId="d66181da58ebf9ab" providerId="LiveId" clId="{9CA80169-59AE-40F5-88AD-0E1F4A2D12E1}" dt="2022-02-09T22:26:04.242" v="6557" actId="2711"/>
          <ac:spMkLst>
            <pc:docMk/>
            <pc:sldMk cId="1741980757" sldId="315"/>
            <ac:spMk id="7" creationId="{3B53200F-9C6A-41EB-94A7-9A950B46984C}"/>
          </ac:spMkLst>
        </pc:spChg>
        <pc:spChg chg="mod">
          <ac:chgData name="George Adams" userId="d66181da58ebf9ab" providerId="LiveId" clId="{9CA80169-59AE-40F5-88AD-0E1F4A2D12E1}" dt="2022-02-23T14:00:53.435" v="12663" actId="20577"/>
          <ac:spMkLst>
            <pc:docMk/>
            <pc:sldMk cId="1741980757" sldId="315"/>
            <ac:spMk id="9" creationId="{49984E03-E9D1-4F49-A526-9BC3483E73E1}"/>
          </ac:spMkLst>
        </pc:spChg>
        <pc:spChg chg="mod">
          <ac:chgData name="George Adams" userId="d66181da58ebf9ab" providerId="LiveId" clId="{9CA80169-59AE-40F5-88AD-0E1F4A2D12E1}" dt="2022-02-09T22:25:38.242" v="6537" actId="2711"/>
          <ac:spMkLst>
            <pc:docMk/>
            <pc:sldMk cId="1741980757" sldId="315"/>
            <ac:spMk id="30" creationId="{093BF732-88E5-4FF1-9E1F-869FD21A8620}"/>
          </ac:spMkLst>
        </pc:spChg>
        <pc:spChg chg="mod">
          <ac:chgData name="George Adams" userId="d66181da58ebf9ab" providerId="LiveId" clId="{9CA80169-59AE-40F5-88AD-0E1F4A2D12E1}" dt="2022-02-01T16:02:51.625" v="4740" actId="207"/>
          <ac:spMkLst>
            <pc:docMk/>
            <pc:sldMk cId="1741980757" sldId="315"/>
            <ac:spMk id="67" creationId="{465C2154-7CDB-4EA1-9FD9-79817EDCD41F}"/>
          </ac:spMkLst>
        </pc:spChg>
        <pc:spChg chg="mod">
          <ac:chgData name="George Adams" userId="d66181da58ebf9ab" providerId="LiveId" clId="{9CA80169-59AE-40F5-88AD-0E1F4A2D12E1}" dt="2022-02-21T18:04:34.062" v="12069" actId="313"/>
          <ac:spMkLst>
            <pc:docMk/>
            <pc:sldMk cId="1741980757" sldId="315"/>
            <ac:spMk id="71" creationId="{094AB73A-7A5B-4058-BD45-4CFB0C543A5C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88" creationId="{42C5FE1D-E3CA-419B-B42D-31146E614DF3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89" creationId="{BF844887-42E1-4611-A2DB-92E81A25E31C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90" creationId="{73F2266D-BAFF-4735-81A4-E2B873BC543E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91" creationId="{7DF92480-8639-4719-A35D-33F283B5C98C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92" creationId="{9F4CF2B2-37C6-489F-871A-C7838133161D}"/>
          </ac:spMkLst>
        </pc:spChg>
        <pc:spChg chg="mod">
          <ac:chgData name="George Adams" userId="d66181da58ebf9ab" providerId="LiveId" clId="{9CA80169-59AE-40F5-88AD-0E1F4A2D12E1}" dt="2022-01-29T03:28:10.214" v="1162"/>
          <ac:spMkLst>
            <pc:docMk/>
            <pc:sldMk cId="1741980757" sldId="315"/>
            <ac:spMk id="93" creationId="{0966AAC7-6EFD-4C96-8386-FEC65DF5005A}"/>
          </ac:spMkLst>
        </pc:spChg>
        <pc:spChg chg="mod">
          <ac:chgData name="George Adams" userId="d66181da58ebf9ab" providerId="LiveId" clId="{9CA80169-59AE-40F5-88AD-0E1F4A2D12E1}" dt="2022-02-09T22:25:55.742" v="6556" actId="1036"/>
          <ac:spMkLst>
            <pc:docMk/>
            <pc:sldMk cId="1741980757" sldId="315"/>
            <ac:spMk id="198" creationId="{9AC47CDA-28D7-4023-B5FC-FB027D238D7A}"/>
          </ac:spMkLst>
        </pc:spChg>
        <pc:spChg chg="mod">
          <ac:chgData name="George Adams" userId="d66181da58ebf9ab" providerId="LiveId" clId="{9CA80169-59AE-40F5-88AD-0E1F4A2D12E1}" dt="2022-02-09T22:25:55.742" v="6556" actId="1036"/>
          <ac:spMkLst>
            <pc:docMk/>
            <pc:sldMk cId="1741980757" sldId="315"/>
            <ac:spMk id="199" creationId="{138DFAA7-D01D-4552-9B7A-4F75A2B9A0CA}"/>
          </ac:spMkLst>
        </pc:spChg>
        <pc:grpChg chg="del">
          <ac:chgData name="George Adams" userId="d66181da58ebf9ab" providerId="LiveId" clId="{9CA80169-59AE-40F5-88AD-0E1F4A2D12E1}" dt="2022-01-29T03:28:07.985" v="1161" actId="478"/>
          <ac:grpSpMkLst>
            <pc:docMk/>
            <pc:sldMk cId="1741980757" sldId="315"/>
            <ac:grpSpMk id="7" creationId="{EC4EBD8C-DBB6-4924-8214-A15B3A658DB6}"/>
          </ac:grpSpMkLst>
        </pc:grpChg>
        <pc:grpChg chg="add mod">
          <ac:chgData name="George Adams" userId="d66181da58ebf9ab" providerId="LiveId" clId="{9CA80169-59AE-40F5-88AD-0E1F4A2D12E1}" dt="2022-02-09T22:25:55.742" v="6556" actId="1036"/>
          <ac:grpSpMkLst>
            <pc:docMk/>
            <pc:sldMk cId="1741980757" sldId="315"/>
            <ac:grpSpMk id="86" creationId="{51166369-DF3B-4173-A115-45E309E1553B}"/>
          </ac:grpSpMkLst>
        </pc:grpChg>
        <pc:grpChg chg="mod">
          <ac:chgData name="George Adams" userId="d66181da58ebf9ab" providerId="LiveId" clId="{9CA80169-59AE-40F5-88AD-0E1F4A2D12E1}" dt="2022-01-29T03:28:10.214" v="1162"/>
          <ac:grpSpMkLst>
            <pc:docMk/>
            <pc:sldMk cId="1741980757" sldId="315"/>
            <ac:grpSpMk id="87" creationId="{8022C816-9F12-469B-81D3-026D14F4EC4E}"/>
          </ac:grpSpMkLst>
        </pc:grpChg>
        <pc:grpChg chg="mod">
          <ac:chgData name="George Adams" userId="d66181da58ebf9ab" providerId="LiveId" clId="{9CA80169-59AE-40F5-88AD-0E1F4A2D12E1}" dt="2022-01-29T03:28:10.214" v="1162"/>
          <ac:grpSpMkLst>
            <pc:docMk/>
            <pc:sldMk cId="1741980757" sldId="315"/>
            <ac:grpSpMk id="94" creationId="{80B7C64A-2CBE-46F4-84B3-9C3EDDDB416F}"/>
          </ac:grpSpMkLst>
        </pc:grpChg>
        <pc:grpChg chg="mod">
          <ac:chgData name="George Adams" userId="d66181da58ebf9ab" providerId="LiveId" clId="{9CA80169-59AE-40F5-88AD-0E1F4A2D12E1}" dt="2022-01-29T03:28:10.214" v="1162"/>
          <ac:grpSpMkLst>
            <pc:docMk/>
            <pc:sldMk cId="1741980757" sldId="315"/>
            <ac:grpSpMk id="95" creationId="{B4F3724B-F560-4BED-90F3-9FCC3600E025}"/>
          </ac:grpSpMkLst>
        </pc:grp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96" creationId="{5B8B7A1A-EF15-4B1F-B4AD-BB55B3E712B5}"/>
          </ac:picMkLst>
        </pc:pic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110" creationId="{BA021FDA-2F8F-4349-AD1A-C40B84F7B31E}"/>
          </ac:picMkLst>
        </pc:pic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111" creationId="{4AB4BD5B-9D49-4250-996C-8FCF00E91663}"/>
          </ac:picMkLst>
        </pc:pic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112" creationId="{B26C8A06-E745-442A-805E-8B83D50504FA}"/>
          </ac:picMkLst>
        </pc:pic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113" creationId="{0B5922A2-1399-4165-828F-A1352A2AF01E}"/>
          </ac:picMkLst>
        </pc:picChg>
        <pc:picChg chg="mod">
          <ac:chgData name="George Adams" userId="d66181da58ebf9ab" providerId="LiveId" clId="{9CA80169-59AE-40F5-88AD-0E1F4A2D12E1}" dt="2022-01-29T03:28:10.214" v="1162"/>
          <ac:picMkLst>
            <pc:docMk/>
            <pc:sldMk cId="1741980757" sldId="315"/>
            <ac:picMk id="114" creationId="{AC34D7FB-D833-46D2-B16D-859A186F7DE2}"/>
          </ac:picMkLst>
        </pc:picChg>
        <pc:cxnChg chg="mod">
          <ac:chgData name="George Adams" userId="d66181da58ebf9ab" providerId="LiveId" clId="{9CA80169-59AE-40F5-88AD-0E1F4A2D12E1}" dt="2022-02-01T16:03:29.635" v="4744" actId="14100"/>
          <ac:cxnSpMkLst>
            <pc:docMk/>
            <pc:sldMk cId="1741980757" sldId="315"/>
            <ac:cxnSpMk id="47" creationId="{4FCD4570-2CAD-4194-9E84-411745D9F2C5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97" creationId="{3C76205E-5F38-4A65-9BA4-3B54FBCD26D6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98" creationId="{EE5BDA7C-C4D0-4CEC-AF24-FAD66BE8A60F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99" creationId="{D9AB27F3-9E1B-4BAC-90DA-45DB2A7983D9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0" creationId="{FB4F442E-5CA5-43A9-8472-EDACE1954693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1" creationId="{E0F669AE-60C6-4371-A389-5646EAFF0F96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2" creationId="{22E10E03-D7A1-48B9-853B-3A55DE7FCA71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3" creationId="{FBFA50E6-56BA-4914-B276-716840EE9D68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4" creationId="{70B41CC8-8296-4DA0-95C4-5217F12C7A77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5" creationId="{541A14A2-AC7A-4635-971D-12EEA872D56A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6" creationId="{F7DE7921-1B90-4118-81B0-7863FC3286AF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7" creationId="{E00E4FA3-EBFE-46FF-BB7E-1F4E1AA5F997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8" creationId="{2F92364A-C46A-4610-B938-793987DCDF04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09" creationId="{C1E3BD24-2411-4268-95A0-899F84C90157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16" creationId="{11090126-94F7-48A4-982D-73775B7D9985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17" creationId="{19D2C443-F04B-4659-943E-38F23AD08821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18" creationId="{DA6326B8-25C3-4EBE-84EC-1A49A2C43EFF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19" creationId="{D2A0A634-6C91-4B9E-9673-502FB0F87DE3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0" creationId="{7A842407-1F21-459D-881B-49860418145F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1" creationId="{5BB6813A-0970-4C76-A04D-18A66E34364F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2" creationId="{7600AF83-3B81-4247-89FC-F6BD4B050152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3" creationId="{483E7798-5A42-450F-9BAB-F2744C6091B0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4" creationId="{584A5091-2B2C-46D8-91E4-C6147EA5EDE5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5" creationId="{0332EFCF-1BE9-4F12-BC2C-AA5B6DD31573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6" creationId="{9230560D-4585-43AE-B72F-827DF34D5322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7" creationId="{07C2EC44-D541-406E-AA50-6E500375CB98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8" creationId="{A16C348C-295C-451D-8AA4-59DA87598B89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29" creationId="{5F231639-11EC-4B85-B8D1-815AF6FD134C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30" creationId="{972D800B-2477-4B55-8EBF-7A140C16EEAC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31" creationId="{D01CEECF-7098-495F-A7C8-0DBE134FD58B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55" creationId="{FC3E8C57-2903-4938-986C-98499A47A2D5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4" creationId="{59CE4261-612F-4419-97A3-6233405F2C5D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5" creationId="{1848AC80-D4E4-4FDF-91B5-7A0D812108B8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6" creationId="{F92ECA8F-F574-483C-8DCD-A840048B1111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7" creationId="{D5BAF4B6-E0D6-43BB-961A-2D8B196A65ED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8" creationId="{CECB4688-B909-467C-8A08-FD213C150C3D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89" creationId="{E7617B6B-A572-4FC5-88C9-32D5F71835B4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90" creationId="{5EAE6548-EC36-4E5F-82F4-FB412EFA03E4}"/>
          </ac:cxnSpMkLst>
        </pc:cxnChg>
        <pc:cxnChg chg="mod">
          <ac:chgData name="George Adams" userId="d66181da58ebf9ab" providerId="LiveId" clId="{9CA80169-59AE-40F5-88AD-0E1F4A2D12E1}" dt="2022-01-29T03:28:10.214" v="1162"/>
          <ac:cxnSpMkLst>
            <pc:docMk/>
            <pc:sldMk cId="1741980757" sldId="315"/>
            <ac:cxnSpMk id="191" creationId="{EB53BDAD-3B6A-4CD7-88FA-1E0BC8906B6C}"/>
          </ac:cxnSpMkLst>
        </pc:cxnChg>
      </pc:sldChg>
      <pc:sldChg chg="del">
        <pc:chgData name="George Adams" userId="d66181da58ebf9ab" providerId="LiveId" clId="{9CA80169-59AE-40F5-88AD-0E1F4A2D12E1}" dt="2022-01-29T03:42:08.029" v="1203" actId="2696"/>
        <pc:sldMkLst>
          <pc:docMk/>
          <pc:sldMk cId="3600399224" sldId="316"/>
        </pc:sldMkLst>
      </pc:sldChg>
      <pc:sldChg chg="modSp mod">
        <pc:chgData name="George Adams" userId="d66181da58ebf9ab" providerId="LiveId" clId="{9CA80169-59AE-40F5-88AD-0E1F4A2D12E1}" dt="2022-02-09T22:25:27.663" v="6536" actId="2711"/>
        <pc:sldMkLst>
          <pc:docMk/>
          <pc:sldMk cId="2746881405" sldId="317"/>
        </pc:sldMkLst>
        <pc:spChg chg="mod">
          <ac:chgData name="George Adams" userId="d66181da58ebf9ab" providerId="LiveId" clId="{9CA80169-59AE-40F5-88AD-0E1F4A2D12E1}" dt="2022-02-09T22:15:00.609" v="6438" actId="113"/>
          <ac:spMkLst>
            <pc:docMk/>
            <pc:sldMk cId="2746881405" sldId="317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5:27.663" v="6536" actId="2711"/>
          <ac:spMkLst>
            <pc:docMk/>
            <pc:sldMk cId="2746881405" sldId="317"/>
            <ac:spMk id="12" creationId="{E515506D-3381-4FA4-A9C0-D312B07DE917}"/>
          </ac:spMkLst>
        </pc:spChg>
      </pc:sldChg>
      <pc:sldChg chg="del">
        <pc:chgData name="George Adams" userId="d66181da58ebf9ab" providerId="LiveId" clId="{9CA80169-59AE-40F5-88AD-0E1F4A2D12E1}" dt="2022-01-29T03:42:16.916" v="1204" actId="2696"/>
        <pc:sldMkLst>
          <pc:docMk/>
          <pc:sldMk cId="1201015234" sldId="318"/>
        </pc:sldMkLst>
      </pc:sldChg>
      <pc:sldChg chg="modSp mod">
        <pc:chgData name="George Adams" userId="d66181da58ebf9ab" providerId="LiveId" clId="{9CA80169-59AE-40F5-88AD-0E1F4A2D12E1}" dt="2022-02-09T22:25:12.933" v="6535" actId="2711"/>
        <pc:sldMkLst>
          <pc:docMk/>
          <pc:sldMk cId="4233525636" sldId="319"/>
        </pc:sldMkLst>
        <pc:spChg chg="mod">
          <ac:chgData name="George Adams" userId="d66181da58ebf9ab" providerId="LiveId" clId="{9CA80169-59AE-40F5-88AD-0E1F4A2D12E1}" dt="2022-02-09T22:15:10.705" v="6439" actId="113"/>
          <ac:spMkLst>
            <pc:docMk/>
            <pc:sldMk cId="4233525636" sldId="319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09T22:25:12.933" v="6535" actId="2711"/>
          <ac:spMkLst>
            <pc:docMk/>
            <pc:sldMk cId="4233525636" sldId="319"/>
            <ac:spMk id="15" creationId="{12F4E253-47C7-4A37-BE92-E49F83BE03BE}"/>
          </ac:spMkLst>
        </pc:spChg>
      </pc:sldChg>
      <pc:sldChg chg="modSp mod">
        <pc:chgData name="George Adams" userId="d66181da58ebf9ab" providerId="LiveId" clId="{9CA80169-59AE-40F5-88AD-0E1F4A2D12E1}" dt="2022-02-12T21:41:18.035" v="6878" actId="20577"/>
        <pc:sldMkLst>
          <pc:docMk/>
          <pc:sldMk cId="4293254816" sldId="320"/>
        </pc:sldMkLst>
        <pc:spChg chg="mod">
          <ac:chgData name="George Adams" userId="d66181da58ebf9ab" providerId="LiveId" clId="{9CA80169-59AE-40F5-88AD-0E1F4A2D12E1}" dt="2022-02-12T21:41:18.035" v="6878" actId="20577"/>
          <ac:spMkLst>
            <pc:docMk/>
            <pc:sldMk cId="4293254816" sldId="320"/>
            <ac:spMk id="2" creationId="{CD53CE48-9949-4419-BC6D-CCD3434F5E08}"/>
          </ac:spMkLst>
        </pc:spChg>
      </pc:sldChg>
      <pc:sldChg chg="addSp delSp modSp mod">
        <pc:chgData name="George Adams" userId="d66181da58ebf9ab" providerId="LiveId" clId="{9CA80169-59AE-40F5-88AD-0E1F4A2D12E1}" dt="2022-02-24T15:24:23.900" v="12986" actId="1076"/>
        <pc:sldMkLst>
          <pc:docMk/>
          <pc:sldMk cId="3231450933" sldId="321"/>
        </pc:sldMkLst>
        <pc:spChg chg="mod">
          <ac:chgData name="George Adams" userId="d66181da58ebf9ab" providerId="LiveId" clId="{9CA80169-59AE-40F5-88AD-0E1F4A2D12E1}" dt="2022-02-09T22:15:19.380" v="6440" actId="113"/>
          <ac:spMkLst>
            <pc:docMk/>
            <pc:sldMk cId="3231450933" sldId="321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24T15:24:23.900" v="12986" actId="1076"/>
          <ac:spMkLst>
            <pc:docMk/>
            <pc:sldMk cId="3231450933" sldId="321"/>
            <ac:spMk id="3" creationId="{2342799B-ACFB-46E8-9FC5-774A7129A080}"/>
          </ac:spMkLst>
        </pc:spChg>
        <pc:spChg chg="mod">
          <ac:chgData name="George Adams" userId="d66181da58ebf9ab" providerId="LiveId" clId="{9CA80169-59AE-40F5-88AD-0E1F4A2D12E1}" dt="2022-02-09T22:23:11.008" v="6522" actId="1076"/>
          <ac:spMkLst>
            <pc:docMk/>
            <pc:sldMk cId="3231450933" sldId="321"/>
            <ac:spMk id="17" creationId="{EB93E998-00FC-4A89-BE20-E9E80A869004}"/>
          </ac:spMkLst>
        </pc:spChg>
        <pc:spChg chg="mod">
          <ac:chgData name="George Adams" userId="d66181da58ebf9ab" providerId="LiveId" clId="{9CA80169-59AE-40F5-88AD-0E1F4A2D12E1}" dt="2022-02-09T22:23:42.630" v="6524" actId="1076"/>
          <ac:spMkLst>
            <pc:docMk/>
            <pc:sldMk cId="3231450933" sldId="321"/>
            <ac:spMk id="21" creationId="{3D577E12-1857-457A-A2DD-434DDA848732}"/>
          </ac:spMkLst>
        </pc:spChg>
        <pc:spChg chg="mod">
          <ac:chgData name="George Adams" userId="d66181da58ebf9ab" providerId="LiveId" clId="{9CA80169-59AE-40F5-88AD-0E1F4A2D12E1}" dt="2022-02-21T20:53:27.310" v="12354" actId="1035"/>
          <ac:spMkLst>
            <pc:docMk/>
            <pc:sldMk cId="3231450933" sldId="321"/>
            <ac:spMk id="24" creationId="{60E9754D-8D0B-4DB1-B78B-7649B2D0835B}"/>
          </ac:spMkLst>
        </pc:spChg>
        <pc:grpChg chg="del">
          <ac:chgData name="George Adams" userId="d66181da58ebf9ab" providerId="LiveId" clId="{9CA80169-59AE-40F5-88AD-0E1F4A2D12E1}" dt="2022-02-21T20:52:45.326" v="12322" actId="478"/>
          <ac:grpSpMkLst>
            <pc:docMk/>
            <pc:sldMk cId="3231450933" sldId="321"/>
            <ac:grpSpMk id="7" creationId="{0CA5D28F-5D30-492B-8096-76C6EAEF873A}"/>
          </ac:grpSpMkLst>
        </pc:grpChg>
        <pc:graphicFrameChg chg="mod">
          <ac:chgData name="George Adams" userId="d66181da58ebf9ab" providerId="LiveId" clId="{9CA80169-59AE-40F5-88AD-0E1F4A2D12E1}" dt="2022-02-21T20:53:27.310" v="12354" actId="1035"/>
          <ac:graphicFrameMkLst>
            <pc:docMk/>
            <pc:sldMk cId="3231450933" sldId="321"/>
            <ac:graphicFrameMk id="22" creationId="{7DE15477-538E-4719-B8C9-5F4BCA205C2B}"/>
          </ac:graphicFrameMkLst>
        </pc:graphicFrameChg>
        <pc:picChg chg="add mod ord">
          <ac:chgData name="George Adams" userId="d66181da58ebf9ab" providerId="LiveId" clId="{9CA80169-59AE-40F5-88AD-0E1F4A2D12E1}" dt="2022-02-21T20:53:05.013" v="12326" actId="14100"/>
          <ac:picMkLst>
            <pc:docMk/>
            <pc:sldMk cId="3231450933" sldId="321"/>
            <ac:picMk id="5" creationId="{04A4EF97-C71B-40F4-B4C0-8489A1A8488A}"/>
          </ac:picMkLst>
        </pc:picChg>
      </pc:sldChg>
      <pc:sldChg chg="addSp delSp modSp mod delAnim">
        <pc:chgData name="George Adams" userId="d66181da58ebf9ab" providerId="LiveId" clId="{9CA80169-59AE-40F5-88AD-0E1F4A2D12E1}" dt="2022-02-21T21:35:51.249" v="12396" actId="12"/>
        <pc:sldMkLst>
          <pc:docMk/>
          <pc:sldMk cId="2504777881" sldId="322"/>
        </pc:sldMkLst>
        <pc:spChg chg="mod">
          <ac:chgData name="George Adams" userId="d66181da58ebf9ab" providerId="LiveId" clId="{9CA80169-59AE-40F5-88AD-0E1F4A2D12E1}" dt="2022-02-09T22:12:27.085" v="6363" actId="113"/>
          <ac:spMkLst>
            <pc:docMk/>
            <pc:sldMk cId="2504777881" sldId="322"/>
            <ac:spMk id="2" creationId="{D1C65236-95FB-454E-AF12-62F959BCB588}"/>
          </ac:spMkLst>
        </pc:spChg>
        <pc:spChg chg="add mod">
          <ac:chgData name="George Adams" userId="d66181da58ebf9ab" providerId="LiveId" clId="{9CA80169-59AE-40F5-88AD-0E1F4A2D12E1}" dt="2022-02-13T03:02:15.402" v="10044" actId="207"/>
          <ac:spMkLst>
            <pc:docMk/>
            <pc:sldMk cId="2504777881" sldId="322"/>
            <ac:spMk id="3" creationId="{2A10328C-54E1-4147-979F-CFB6941BD060}"/>
          </ac:spMkLst>
        </pc:spChg>
        <pc:spChg chg="del">
          <ac:chgData name="George Adams" userId="d66181da58ebf9ab" providerId="LiveId" clId="{9CA80169-59AE-40F5-88AD-0E1F4A2D12E1}" dt="2022-02-13T03:12:37.424" v="10157" actId="478"/>
          <ac:spMkLst>
            <pc:docMk/>
            <pc:sldMk cId="2504777881" sldId="322"/>
            <ac:spMk id="6" creationId="{A20D6EE2-081D-47A6-8967-676FD57BFC25}"/>
          </ac:spMkLst>
        </pc:spChg>
        <pc:spChg chg="add mod">
          <ac:chgData name="George Adams" userId="d66181da58ebf9ab" providerId="LiveId" clId="{9CA80169-59AE-40F5-88AD-0E1F4A2D12E1}" dt="2022-02-13T03:08:33.006" v="10105" actId="1076"/>
          <ac:spMkLst>
            <pc:docMk/>
            <pc:sldMk cId="2504777881" sldId="322"/>
            <ac:spMk id="7" creationId="{404477EF-8CBC-484A-B40B-F731DA56B38E}"/>
          </ac:spMkLst>
        </pc:spChg>
        <pc:spChg chg="mod">
          <ac:chgData name="George Adams" userId="d66181da58ebf9ab" providerId="LiveId" clId="{9CA80169-59AE-40F5-88AD-0E1F4A2D12E1}" dt="2022-02-13T01:39:56.948" v="9133" actId="121"/>
          <ac:spMkLst>
            <pc:docMk/>
            <pc:sldMk cId="2504777881" sldId="322"/>
            <ac:spMk id="12" creationId="{0CAD7E6A-B6D2-41B3-A79D-C9D369DADFEA}"/>
          </ac:spMkLst>
        </pc:spChg>
        <pc:spChg chg="add mod">
          <ac:chgData name="George Adams" userId="d66181da58ebf9ab" providerId="LiveId" clId="{9CA80169-59AE-40F5-88AD-0E1F4A2D12E1}" dt="2022-02-13T03:02:38.723" v="10047" actId="14100"/>
          <ac:spMkLst>
            <pc:docMk/>
            <pc:sldMk cId="2504777881" sldId="322"/>
            <ac:spMk id="13" creationId="{A242122D-864E-4600-A549-B0C9AA30CE9E}"/>
          </ac:spMkLst>
        </pc:spChg>
        <pc:spChg chg="del mod">
          <ac:chgData name="George Adams" userId="d66181da58ebf9ab" providerId="LiveId" clId="{9CA80169-59AE-40F5-88AD-0E1F4A2D12E1}" dt="2022-02-13T03:09:28.559" v="10114" actId="478"/>
          <ac:spMkLst>
            <pc:docMk/>
            <pc:sldMk cId="2504777881" sldId="322"/>
            <ac:spMk id="19" creationId="{DF7FC2F2-2926-4177-9F47-BC34486DDDAF}"/>
          </ac:spMkLst>
        </pc:spChg>
        <pc:spChg chg="mod">
          <ac:chgData name="George Adams" userId="d66181da58ebf9ab" providerId="LiveId" clId="{9CA80169-59AE-40F5-88AD-0E1F4A2D12E1}" dt="2022-02-21T21:35:51.249" v="12396" actId="12"/>
          <ac:spMkLst>
            <pc:docMk/>
            <pc:sldMk cId="2504777881" sldId="322"/>
            <ac:spMk id="20" creationId="{09852687-ACE9-462D-917A-1DA960ED4C1B}"/>
          </ac:spMkLst>
        </pc:spChg>
        <pc:graphicFrameChg chg="del mod">
          <ac:chgData name="George Adams" userId="d66181da58ebf9ab" providerId="LiveId" clId="{9CA80169-59AE-40F5-88AD-0E1F4A2D12E1}" dt="2022-02-13T03:09:24.377" v="10113" actId="478"/>
          <ac:graphicFrameMkLst>
            <pc:docMk/>
            <pc:sldMk cId="2504777881" sldId="322"/>
            <ac:graphicFrameMk id="15" creationId="{4C9E1112-FC58-4EE3-AA1F-90BF5E62EB0F}"/>
          </ac:graphicFrameMkLst>
        </pc:graphicFrameChg>
        <pc:cxnChg chg="del mod">
          <ac:chgData name="George Adams" userId="d66181da58ebf9ab" providerId="LiveId" clId="{9CA80169-59AE-40F5-88AD-0E1F4A2D12E1}" dt="2022-02-13T03:12:40.175" v="10158" actId="478"/>
          <ac:cxnSpMkLst>
            <pc:docMk/>
            <pc:sldMk cId="2504777881" sldId="322"/>
            <ac:cxnSpMk id="8" creationId="{CAAB89B3-7A74-4E0D-80A0-E416B1D017D5}"/>
          </ac:cxnSpMkLst>
        </pc:cxnChg>
        <pc:cxnChg chg="add mod">
          <ac:chgData name="George Adams" userId="d66181da58ebf9ab" providerId="LiveId" clId="{9CA80169-59AE-40F5-88AD-0E1F4A2D12E1}" dt="2022-02-13T03:09:09.893" v="10111" actId="14100"/>
          <ac:cxnSpMkLst>
            <pc:docMk/>
            <pc:sldMk cId="2504777881" sldId="322"/>
            <ac:cxnSpMk id="10" creationId="{73B4CA6B-DDD8-43AD-A458-D2D5F0617029}"/>
          </ac:cxnSpMkLst>
        </pc:cxnChg>
        <pc:cxnChg chg="add mod">
          <ac:chgData name="George Adams" userId="d66181da58ebf9ab" providerId="LiveId" clId="{9CA80169-59AE-40F5-88AD-0E1F4A2D12E1}" dt="2022-02-13T03:08:29.577" v="10104" actId="1076"/>
          <ac:cxnSpMkLst>
            <pc:docMk/>
            <pc:sldMk cId="2504777881" sldId="322"/>
            <ac:cxnSpMk id="21" creationId="{6E064EE0-C308-4FD8-AF8C-05BCCBEE63B3}"/>
          </ac:cxnSpMkLst>
        </pc:cxnChg>
      </pc:sldChg>
      <pc:sldChg chg="addSp delSp modSp mod delAnim">
        <pc:chgData name="George Adams" userId="d66181da58ebf9ab" providerId="LiveId" clId="{9CA80169-59AE-40F5-88AD-0E1F4A2D12E1}" dt="2022-02-21T21:38:56.192" v="12416" actId="12"/>
        <pc:sldMkLst>
          <pc:docMk/>
          <pc:sldMk cId="2388147632" sldId="323"/>
        </pc:sldMkLst>
        <pc:spChg chg="mod">
          <ac:chgData name="George Adams" userId="d66181da58ebf9ab" providerId="LiveId" clId="{9CA80169-59AE-40F5-88AD-0E1F4A2D12E1}" dt="2022-02-09T22:12:37.041" v="6364" actId="113"/>
          <ac:spMkLst>
            <pc:docMk/>
            <pc:sldMk cId="2388147632" sldId="323"/>
            <ac:spMk id="2" creationId="{D1C65236-95FB-454E-AF12-62F959BCB588}"/>
          </ac:spMkLst>
        </pc:spChg>
        <pc:spChg chg="add del mod">
          <ac:chgData name="George Adams" userId="d66181da58ebf9ab" providerId="LiveId" clId="{9CA80169-59AE-40F5-88AD-0E1F4A2D12E1}" dt="2022-02-13T17:10:28.519" v="10472" actId="478"/>
          <ac:spMkLst>
            <pc:docMk/>
            <pc:sldMk cId="2388147632" sldId="323"/>
            <ac:spMk id="5" creationId="{79718D13-2D03-4D88-9AC4-E7D5512D31F3}"/>
          </ac:spMkLst>
        </pc:spChg>
        <pc:spChg chg="del">
          <ac:chgData name="George Adams" userId="d66181da58ebf9ab" providerId="LiveId" clId="{9CA80169-59AE-40F5-88AD-0E1F4A2D12E1}" dt="2022-02-13T03:10:27.356" v="10125" actId="478"/>
          <ac:spMkLst>
            <pc:docMk/>
            <pc:sldMk cId="2388147632" sldId="323"/>
            <ac:spMk id="9" creationId="{F52A040D-5192-4572-86AF-12D10EA5578C}"/>
          </ac:spMkLst>
        </pc:spChg>
        <pc:spChg chg="mod">
          <ac:chgData name="George Adams" userId="d66181da58ebf9ab" providerId="LiveId" clId="{9CA80169-59AE-40F5-88AD-0E1F4A2D12E1}" dt="2022-02-13T01:40:12.853" v="9139" actId="121"/>
          <ac:spMkLst>
            <pc:docMk/>
            <pc:sldMk cId="2388147632" sldId="323"/>
            <ac:spMk id="12" creationId="{0CAD7E6A-B6D2-41B3-A79D-C9D369DADFEA}"/>
          </ac:spMkLst>
        </pc:spChg>
        <pc:spChg chg="del">
          <ac:chgData name="George Adams" userId="d66181da58ebf9ab" providerId="LiveId" clId="{9CA80169-59AE-40F5-88AD-0E1F4A2D12E1}" dt="2022-02-13T03:12:26.502" v="10156" actId="478"/>
          <ac:spMkLst>
            <pc:docMk/>
            <pc:sldMk cId="2388147632" sldId="323"/>
            <ac:spMk id="16" creationId="{5F8ABAB9-4A1B-449B-8C4E-0D18E59CAA6F}"/>
          </ac:spMkLst>
        </pc:spChg>
        <pc:spChg chg="add mod">
          <ac:chgData name="George Adams" userId="d66181da58ebf9ab" providerId="LiveId" clId="{9CA80169-59AE-40F5-88AD-0E1F4A2D12E1}" dt="2022-02-21T21:38:56.192" v="12416" actId="12"/>
          <ac:spMkLst>
            <pc:docMk/>
            <pc:sldMk cId="2388147632" sldId="323"/>
            <ac:spMk id="18" creationId="{E9CCF9AB-AFD5-4786-B529-D62E1BA5F97E}"/>
          </ac:spMkLst>
        </pc:spChg>
        <pc:spChg chg="add del mod">
          <ac:chgData name="George Adams" userId="d66181da58ebf9ab" providerId="LiveId" clId="{9CA80169-59AE-40F5-88AD-0E1F4A2D12E1}" dt="2022-02-13T03:05:01.171" v="10067" actId="478"/>
          <ac:spMkLst>
            <pc:docMk/>
            <pc:sldMk cId="2388147632" sldId="323"/>
            <ac:spMk id="19" creationId="{B341D9E8-2189-43A3-AC0B-4DAA1F92B786}"/>
          </ac:spMkLst>
        </pc:spChg>
        <pc:spChg chg="del mod">
          <ac:chgData name="George Adams" userId="d66181da58ebf9ab" providerId="LiveId" clId="{9CA80169-59AE-40F5-88AD-0E1F4A2D12E1}" dt="2022-02-03T02:36:41.767" v="5522" actId="478"/>
          <ac:spMkLst>
            <pc:docMk/>
            <pc:sldMk cId="2388147632" sldId="323"/>
            <ac:spMk id="20" creationId="{09852687-ACE9-462D-917A-1DA960ED4C1B}"/>
          </ac:spMkLst>
        </pc:spChg>
        <pc:spChg chg="add del mod">
          <ac:chgData name="George Adams" userId="d66181da58ebf9ab" providerId="LiveId" clId="{9CA80169-59AE-40F5-88AD-0E1F4A2D12E1}" dt="2022-02-13T03:05:03.485" v="10068" actId="478"/>
          <ac:spMkLst>
            <pc:docMk/>
            <pc:sldMk cId="2388147632" sldId="323"/>
            <ac:spMk id="20" creationId="{1FD44B12-6817-430F-980E-88E643145ECD}"/>
          </ac:spMkLst>
        </pc:spChg>
        <pc:spChg chg="add del mod">
          <ac:chgData name="George Adams" userId="d66181da58ebf9ab" providerId="LiveId" clId="{9CA80169-59AE-40F5-88AD-0E1F4A2D12E1}" dt="2022-02-13T17:10:31.112" v="10473" actId="478"/>
          <ac:spMkLst>
            <pc:docMk/>
            <pc:sldMk cId="2388147632" sldId="323"/>
            <ac:spMk id="21" creationId="{D2925275-C7BB-4DAF-9D77-AD42BF470A67}"/>
          </ac:spMkLst>
        </pc:spChg>
        <pc:graphicFrameChg chg="del">
          <ac:chgData name="George Adams" userId="d66181da58ebf9ab" providerId="LiveId" clId="{9CA80169-59AE-40F5-88AD-0E1F4A2D12E1}" dt="2022-02-13T03:10:22.268" v="10124" actId="478"/>
          <ac:graphicFrameMkLst>
            <pc:docMk/>
            <pc:sldMk cId="2388147632" sldId="323"/>
            <ac:graphicFrameMk id="15" creationId="{4C9E1112-FC58-4EE3-AA1F-90BF5E62EB0F}"/>
          </ac:graphicFrameMkLst>
        </pc:graphicFrameChg>
        <pc:cxnChg chg="add del mod">
          <ac:chgData name="George Adams" userId="d66181da58ebf9ab" providerId="LiveId" clId="{9CA80169-59AE-40F5-88AD-0E1F4A2D12E1}" dt="2022-02-13T17:10:33.598" v="10474" actId="478"/>
          <ac:cxnSpMkLst>
            <pc:docMk/>
            <pc:sldMk cId="2388147632" sldId="323"/>
            <ac:cxnSpMk id="8" creationId="{3D26D4B2-07BF-492C-8CC7-2C4413CFC442}"/>
          </ac:cxnSpMkLst>
        </pc:cxnChg>
        <pc:cxnChg chg="del mod">
          <ac:chgData name="George Adams" userId="d66181da58ebf9ab" providerId="LiveId" clId="{9CA80169-59AE-40F5-88AD-0E1F4A2D12E1}" dt="2022-02-13T03:12:23.366" v="10155" actId="478"/>
          <ac:cxnSpMkLst>
            <pc:docMk/>
            <pc:sldMk cId="2388147632" sldId="323"/>
            <ac:cxnSpMk id="17" creationId="{3FDF279F-86CE-40DB-A28B-65987568A95B}"/>
          </ac:cxnSpMkLst>
        </pc:cxnChg>
      </pc:sldChg>
      <pc:sldChg chg="addSp delSp modSp mod">
        <pc:chgData name="George Adams" userId="d66181da58ebf9ab" providerId="LiveId" clId="{9CA80169-59AE-40F5-88AD-0E1F4A2D12E1}" dt="2022-02-24T15:24:42.462" v="12987"/>
        <pc:sldMkLst>
          <pc:docMk/>
          <pc:sldMk cId="983842847" sldId="324"/>
        </pc:sldMkLst>
        <pc:spChg chg="mod">
          <ac:chgData name="George Adams" userId="d66181da58ebf9ab" providerId="LiveId" clId="{9CA80169-59AE-40F5-88AD-0E1F4A2D12E1}" dt="2022-02-09T22:15:25.447" v="6441" actId="113"/>
          <ac:spMkLst>
            <pc:docMk/>
            <pc:sldMk cId="983842847" sldId="324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21T20:54:03.036" v="12380" actId="1036"/>
          <ac:spMkLst>
            <pc:docMk/>
            <pc:sldMk cId="983842847" sldId="324"/>
            <ac:spMk id="5" creationId="{3D402372-CDB2-4A7E-BE2B-1432CB548041}"/>
          </ac:spMkLst>
        </pc:spChg>
        <pc:spChg chg="add mod">
          <ac:chgData name="George Adams" userId="d66181da58ebf9ab" providerId="LiveId" clId="{9CA80169-59AE-40F5-88AD-0E1F4A2D12E1}" dt="2022-02-24T15:24:42.462" v="12987"/>
          <ac:spMkLst>
            <pc:docMk/>
            <pc:sldMk cId="983842847" sldId="324"/>
            <ac:spMk id="10" creationId="{07F09629-BCDA-4270-A116-353915916CF9}"/>
          </ac:spMkLst>
        </pc:spChg>
        <pc:spChg chg="add mod">
          <ac:chgData name="George Adams" userId="d66181da58ebf9ab" providerId="LiveId" clId="{9CA80169-59AE-40F5-88AD-0E1F4A2D12E1}" dt="2022-02-09T22:24:22.253" v="6528" actId="207"/>
          <ac:spMkLst>
            <pc:docMk/>
            <pc:sldMk cId="983842847" sldId="324"/>
            <ac:spMk id="13" creationId="{6585501B-CBDA-45AE-9869-806E0E34D559}"/>
          </ac:spMkLst>
        </pc:spChg>
        <pc:spChg chg="add mod">
          <ac:chgData name="George Adams" userId="d66181da58ebf9ab" providerId="LiveId" clId="{9CA80169-59AE-40F5-88AD-0E1F4A2D12E1}" dt="2022-02-09T22:24:07.974" v="6526"/>
          <ac:spMkLst>
            <pc:docMk/>
            <pc:sldMk cId="983842847" sldId="324"/>
            <ac:spMk id="14" creationId="{40A33C46-37FA-44E2-AD7C-C8F5D4F435AC}"/>
          </ac:spMkLst>
        </pc:spChg>
        <pc:spChg chg="del mod">
          <ac:chgData name="George Adams" userId="d66181da58ebf9ab" providerId="LiveId" clId="{9CA80169-59AE-40F5-88AD-0E1F4A2D12E1}" dt="2022-02-09T22:24:04.407" v="6525" actId="478"/>
          <ac:spMkLst>
            <pc:docMk/>
            <pc:sldMk cId="983842847" sldId="324"/>
            <ac:spMk id="17" creationId="{EB93E998-00FC-4A89-BE20-E9E80A869004}"/>
          </ac:spMkLst>
        </pc:spChg>
        <pc:spChg chg="del mod">
          <ac:chgData name="George Adams" userId="d66181da58ebf9ab" providerId="LiveId" clId="{9CA80169-59AE-40F5-88AD-0E1F4A2D12E1}" dt="2022-02-09T22:24:04.407" v="6525" actId="478"/>
          <ac:spMkLst>
            <pc:docMk/>
            <pc:sldMk cId="983842847" sldId="324"/>
            <ac:spMk id="21" creationId="{3D577E12-1857-457A-A2DD-434DDA848732}"/>
          </ac:spMkLst>
        </pc:spChg>
        <pc:grpChg chg="del">
          <ac:chgData name="George Adams" userId="d66181da58ebf9ab" providerId="LiveId" clId="{9CA80169-59AE-40F5-88AD-0E1F4A2D12E1}" dt="2022-02-21T20:53:45.131" v="12355" actId="478"/>
          <ac:grpSpMkLst>
            <pc:docMk/>
            <pc:sldMk cId="983842847" sldId="324"/>
            <ac:grpSpMk id="15" creationId="{EC458756-3F5B-4CC2-903C-FB275DCAA04A}"/>
          </ac:grpSpMkLst>
        </pc:grpChg>
        <pc:graphicFrameChg chg="mod">
          <ac:chgData name="George Adams" userId="d66181da58ebf9ab" providerId="LiveId" clId="{9CA80169-59AE-40F5-88AD-0E1F4A2D12E1}" dt="2022-02-21T20:54:03.036" v="12380" actId="1036"/>
          <ac:graphicFrameMkLst>
            <pc:docMk/>
            <pc:sldMk cId="983842847" sldId="324"/>
            <ac:graphicFrameMk id="3" creationId="{4AE1A5A7-6859-45EB-BC39-2CD7768E0051}"/>
          </ac:graphicFrameMkLst>
        </pc:graphicFrameChg>
        <pc:picChg chg="add mod ord">
          <ac:chgData name="George Adams" userId="d66181da58ebf9ab" providerId="LiveId" clId="{9CA80169-59AE-40F5-88AD-0E1F4A2D12E1}" dt="2022-02-21T20:53:53.594" v="12357" actId="167"/>
          <ac:picMkLst>
            <pc:docMk/>
            <pc:sldMk cId="983842847" sldId="324"/>
            <ac:picMk id="16" creationId="{EA2E8530-37B8-4AE9-84AA-BA2DC7E23FD0}"/>
          </ac:picMkLst>
        </pc:picChg>
      </pc:sldChg>
      <pc:sldChg chg="addSp delSp modSp mod">
        <pc:chgData name="George Adams" userId="d66181da58ebf9ab" providerId="LiveId" clId="{9CA80169-59AE-40F5-88AD-0E1F4A2D12E1}" dt="2022-02-24T15:24:49.622" v="12988"/>
        <pc:sldMkLst>
          <pc:docMk/>
          <pc:sldMk cId="4087809437" sldId="325"/>
        </pc:sldMkLst>
        <pc:spChg chg="mod">
          <ac:chgData name="George Adams" userId="d66181da58ebf9ab" providerId="LiveId" clId="{9CA80169-59AE-40F5-88AD-0E1F4A2D12E1}" dt="2022-02-09T22:15:32.982" v="6442" actId="113"/>
          <ac:spMkLst>
            <pc:docMk/>
            <pc:sldMk cId="4087809437" sldId="325"/>
            <ac:spMk id="2" creationId="{D1C65236-95FB-454E-AF12-62F959BCB588}"/>
          </ac:spMkLst>
        </pc:spChg>
        <pc:spChg chg="mod">
          <ac:chgData name="George Adams" userId="d66181da58ebf9ab" providerId="LiveId" clId="{9CA80169-59AE-40F5-88AD-0E1F4A2D12E1}" dt="2022-02-21T20:55:12.965" v="12391" actId="1076"/>
          <ac:spMkLst>
            <pc:docMk/>
            <pc:sldMk cId="4087809437" sldId="325"/>
            <ac:spMk id="9" creationId="{C8A07BE7-DF7B-4204-B2C8-27A20A589DAB}"/>
          </ac:spMkLst>
        </pc:spChg>
        <pc:spChg chg="add mod">
          <ac:chgData name="George Adams" userId="d66181da58ebf9ab" providerId="LiveId" clId="{9CA80169-59AE-40F5-88AD-0E1F4A2D12E1}" dt="2022-02-24T15:24:49.622" v="12988"/>
          <ac:spMkLst>
            <pc:docMk/>
            <pc:sldMk cId="4087809437" sldId="325"/>
            <ac:spMk id="10" creationId="{1C64ACC1-8F70-402F-925F-A16BB1379811}"/>
          </ac:spMkLst>
        </pc:spChg>
        <pc:spChg chg="add mod">
          <ac:chgData name="George Adams" userId="d66181da58ebf9ab" providerId="LiveId" clId="{9CA80169-59AE-40F5-88AD-0E1F4A2D12E1}" dt="2022-02-09T22:24:49.908" v="6532" actId="207"/>
          <ac:spMkLst>
            <pc:docMk/>
            <pc:sldMk cId="4087809437" sldId="325"/>
            <ac:spMk id="13" creationId="{52608F4F-3DA8-48DD-9895-EF52D800139D}"/>
          </ac:spMkLst>
        </pc:spChg>
        <pc:spChg chg="add mod">
          <ac:chgData name="George Adams" userId="d66181da58ebf9ab" providerId="LiveId" clId="{9CA80169-59AE-40F5-88AD-0E1F4A2D12E1}" dt="2022-02-09T22:24:38.309" v="6530"/>
          <ac:spMkLst>
            <pc:docMk/>
            <pc:sldMk cId="4087809437" sldId="325"/>
            <ac:spMk id="14" creationId="{17BC7814-B769-423B-98DA-8F29228E4CEB}"/>
          </ac:spMkLst>
        </pc:spChg>
        <pc:spChg chg="del mod">
          <ac:chgData name="George Adams" userId="d66181da58ebf9ab" providerId="LiveId" clId="{9CA80169-59AE-40F5-88AD-0E1F4A2D12E1}" dt="2022-02-09T22:24:32.069" v="6529" actId="478"/>
          <ac:spMkLst>
            <pc:docMk/>
            <pc:sldMk cId="4087809437" sldId="325"/>
            <ac:spMk id="17" creationId="{EB93E998-00FC-4A89-BE20-E9E80A869004}"/>
          </ac:spMkLst>
        </pc:spChg>
        <pc:spChg chg="del mod">
          <ac:chgData name="George Adams" userId="d66181da58ebf9ab" providerId="LiveId" clId="{9CA80169-59AE-40F5-88AD-0E1F4A2D12E1}" dt="2022-02-09T22:24:32.069" v="6529" actId="478"/>
          <ac:spMkLst>
            <pc:docMk/>
            <pc:sldMk cId="4087809437" sldId="325"/>
            <ac:spMk id="21" creationId="{3D577E12-1857-457A-A2DD-434DDA848732}"/>
          </ac:spMkLst>
        </pc:spChg>
        <pc:grpChg chg="del">
          <ac:chgData name="George Adams" userId="d66181da58ebf9ab" providerId="LiveId" clId="{9CA80169-59AE-40F5-88AD-0E1F4A2D12E1}" dt="2022-02-21T20:54:09.953" v="12381" actId="478"/>
          <ac:grpSpMkLst>
            <pc:docMk/>
            <pc:sldMk cId="4087809437" sldId="325"/>
            <ac:grpSpMk id="18" creationId="{D3592CE4-CA34-4A06-B995-2E98B1FFF2DC}"/>
          </ac:grpSpMkLst>
        </pc:grpChg>
        <pc:graphicFrameChg chg="mod">
          <ac:chgData name="George Adams" userId="d66181da58ebf9ab" providerId="LiveId" clId="{9CA80169-59AE-40F5-88AD-0E1F4A2D12E1}" dt="2022-02-21T20:55:00.417" v="12390" actId="14100"/>
          <ac:graphicFrameMkLst>
            <pc:docMk/>
            <pc:sldMk cId="4087809437" sldId="325"/>
            <ac:graphicFrameMk id="8" creationId="{8BA5B8B9-B2DB-43FF-90BB-7F72EDBBE5E7}"/>
          </ac:graphicFrameMkLst>
        </pc:graphicFrameChg>
        <pc:picChg chg="add mod ord">
          <ac:chgData name="George Adams" userId="d66181da58ebf9ab" providerId="LiveId" clId="{9CA80169-59AE-40F5-88AD-0E1F4A2D12E1}" dt="2022-02-21T20:54:16.608" v="12383" actId="167"/>
          <ac:picMkLst>
            <pc:docMk/>
            <pc:sldMk cId="4087809437" sldId="325"/>
            <ac:picMk id="15" creationId="{4FBD4F96-0D0A-4E42-A0D1-E0F4B57D1D0C}"/>
          </ac:picMkLst>
        </pc:picChg>
      </pc:sldChg>
      <pc:sldChg chg="del">
        <pc:chgData name="George Adams" userId="d66181da58ebf9ab" providerId="LiveId" clId="{9CA80169-59AE-40F5-88AD-0E1F4A2D12E1}" dt="2022-01-29T16:09:36.902" v="1205" actId="2696"/>
        <pc:sldMkLst>
          <pc:docMk/>
          <pc:sldMk cId="1102408578" sldId="326"/>
        </pc:sldMkLst>
      </pc:sldChg>
      <pc:sldChg chg="del">
        <pc:chgData name="George Adams" userId="d66181da58ebf9ab" providerId="LiveId" clId="{9CA80169-59AE-40F5-88AD-0E1F4A2D12E1}" dt="2022-01-29T16:09:45.403" v="1206" actId="2696"/>
        <pc:sldMkLst>
          <pc:docMk/>
          <pc:sldMk cId="3929760957" sldId="327"/>
        </pc:sldMkLst>
      </pc:sldChg>
      <pc:sldChg chg="modSp mod">
        <pc:chgData name="George Adams" userId="d66181da58ebf9ab" providerId="LiveId" clId="{9CA80169-59AE-40F5-88AD-0E1F4A2D12E1}" dt="2022-02-13T02:49:22.968" v="10007" actId="20577"/>
        <pc:sldMkLst>
          <pc:docMk/>
          <pc:sldMk cId="1761098675" sldId="328"/>
        </pc:sldMkLst>
        <pc:spChg chg="mod">
          <ac:chgData name="George Adams" userId="d66181da58ebf9ab" providerId="LiveId" clId="{9CA80169-59AE-40F5-88AD-0E1F4A2D12E1}" dt="2022-02-13T02:49:22.968" v="10007" actId="20577"/>
          <ac:spMkLst>
            <pc:docMk/>
            <pc:sldMk cId="1761098675" sldId="328"/>
            <ac:spMk id="2" creationId="{CD53CE48-9949-4419-BC6D-CCD3434F5E08}"/>
          </ac:spMkLst>
        </pc:spChg>
      </pc:sldChg>
      <pc:sldChg chg="addSp delSp modSp mod delAnim modAnim">
        <pc:chgData name="George Adams" userId="d66181da58ebf9ab" providerId="LiveId" clId="{9CA80169-59AE-40F5-88AD-0E1F4A2D12E1}" dt="2022-02-20T17:32:14.567" v="11912" actId="1076"/>
        <pc:sldMkLst>
          <pc:docMk/>
          <pc:sldMk cId="351719794" sldId="329"/>
        </pc:sldMkLst>
        <pc:spChg chg="mod">
          <ac:chgData name="George Adams" userId="d66181da58ebf9ab" providerId="LiveId" clId="{9CA80169-59AE-40F5-88AD-0E1F4A2D12E1}" dt="2022-02-20T17:27:32.616" v="11832" actId="1076"/>
          <ac:spMkLst>
            <pc:docMk/>
            <pc:sldMk cId="351719794" sldId="329"/>
            <ac:spMk id="2" creationId="{0D37046B-C61F-4D13-9413-4E853D1FE4DB}"/>
          </ac:spMkLst>
        </pc:spChg>
        <pc:spChg chg="mod">
          <ac:chgData name="George Adams" userId="d66181da58ebf9ab" providerId="LiveId" clId="{9CA80169-59AE-40F5-88AD-0E1F4A2D12E1}" dt="2022-02-20T17:31:48.006" v="11911" actId="1076"/>
          <ac:spMkLst>
            <pc:docMk/>
            <pc:sldMk cId="351719794" sldId="329"/>
            <ac:spMk id="3" creationId="{F2E33112-126A-4AD0-8239-40FAB9D1FAB8}"/>
          </ac:spMkLst>
        </pc:spChg>
        <pc:spChg chg="mod ord topLvl">
          <ac:chgData name="George Adams" userId="d66181da58ebf9ab" providerId="LiveId" clId="{9CA80169-59AE-40F5-88AD-0E1F4A2D12E1}" dt="2022-02-20T17:28:28.042" v="11835" actId="164"/>
          <ac:spMkLst>
            <pc:docMk/>
            <pc:sldMk cId="351719794" sldId="329"/>
            <ac:spMk id="7" creationId="{4C6DD5B1-A952-42FB-B1A8-DF1EF22C3F3F}"/>
          </ac:spMkLst>
        </pc:spChg>
        <pc:spChg chg="mod ord topLvl">
          <ac:chgData name="George Adams" userId="d66181da58ebf9ab" providerId="LiveId" clId="{9CA80169-59AE-40F5-88AD-0E1F4A2D12E1}" dt="2022-02-20T17:28:28.042" v="11835" actId="164"/>
          <ac:spMkLst>
            <pc:docMk/>
            <pc:sldMk cId="351719794" sldId="329"/>
            <ac:spMk id="8" creationId="{C9B41791-2988-4D62-94B6-5421DCD663B4}"/>
          </ac:spMkLst>
        </pc:spChg>
        <pc:spChg chg="mod ord topLvl">
          <ac:chgData name="George Adams" userId="d66181da58ebf9ab" providerId="LiveId" clId="{9CA80169-59AE-40F5-88AD-0E1F4A2D12E1}" dt="2022-02-20T17:11:56.527" v="11816" actId="164"/>
          <ac:spMkLst>
            <pc:docMk/>
            <pc:sldMk cId="351719794" sldId="329"/>
            <ac:spMk id="11" creationId="{20F9BB6D-5731-4811-B1ED-02B3FD533025}"/>
          </ac:spMkLst>
        </pc:spChg>
        <pc:spChg chg="add mod">
          <ac:chgData name="George Adams" userId="d66181da58ebf9ab" providerId="LiveId" clId="{9CA80169-59AE-40F5-88AD-0E1F4A2D12E1}" dt="2022-02-20T17:32:14.567" v="11912" actId="1076"/>
          <ac:spMkLst>
            <pc:docMk/>
            <pc:sldMk cId="351719794" sldId="329"/>
            <ac:spMk id="12" creationId="{1D7030FF-A86D-4684-87F2-4354B81BEC85}"/>
          </ac:spMkLst>
        </pc:spChg>
        <pc:spChg chg="mod ord topLvl">
          <ac:chgData name="George Adams" userId="d66181da58ebf9ab" providerId="LiveId" clId="{9CA80169-59AE-40F5-88AD-0E1F4A2D12E1}" dt="2022-02-20T17:11:56.527" v="11816" actId="164"/>
          <ac:spMkLst>
            <pc:docMk/>
            <pc:sldMk cId="351719794" sldId="329"/>
            <ac:spMk id="16" creationId="{94715CC9-E0EE-4589-AB36-D9E074911558}"/>
          </ac:spMkLst>
        </pc:spChg>
        <pc:spChg chg="add mod">
          <ac:chgData name="George Adams" userId="d66181da58ebf9ab" providerId="LiveId" clId="{9CA80169-59AE-40F5-88AD-0E1F4A2D12E1}" dt="2022-02-20T17:31:42.689" v="11910" actId="1035"/>
          <ac:spMkLst>
            <pc:docMk/>
            <pc:sldMk cId="351719794" sldId="329"/>
            <ac:spMk id="22" creationId="{6D975CC8-9287-4ECA-A1B0-F72192583101}"/>
          </ac:spMkLst>
        </pc:spChg>
        <pc:spChg chg="mod">
          <ac:chgData name="George Adams" userId="d66181da58ebf9ab" providerId="LiveId" clId="{9CA80169-59AE-40F5-88AD-0E1F4A2D12E1}" dt="2022-01-30T03:01:39.923" v="1775" actId="20577"/>
          <ac:spMkLst>
            <pc:docMk/>
            <pc:sldMk cId="351719794" sldId="329"/>
            <ac:spMk id="23" creationId="{73204E34-6D2D-4074-AA43-EE4B807EDBE5}"/>
          </ac:spMkLst>
        </pc:spChg>
        <pc:spChg chg="add mod">
          <ac:chgData name="George Adams" userId="d66181da58ebf9ab" providerId="LiveId" clId="{9CA80169-59AE-40F5-88AD-0E1F4A2D12E1}" dt="2022-02-20T17:31:42.689" v="11910" actId="1035"/>
          <ac:spMkLst>
            <pc:docMk/>
            <pc:sldMk cId="351719794" sldId="329"/>
            <ac:spMk id="24" creationId="{42CF4723-E3BE-498A-8848-160008AD5ADB}"/>
          </ac:spMkLst>
        </pc:spChg>
        <pc:grpChg chg="add mod">
          <ac:chgData name="George Adams" userId="d66181da58ebf9ab" providerId="LiveId" clId="{9CA80169-59AE-40F5-88AD-0E1F4A2D12E1}" dt="2022-02-20T17:31:42.689" v="11910" actId="1035"/>
          <ac:grpSpMkLst>
            <pc:docMk/>
            <pc:sldMk cId="351719794" sldId="329"/>
            <ac:grpSpMk id="10" creationId="{B80348BC-3AA5-4065-A796-79426541CD6B}"/>
          </ac:grpSpMkLst>
        </pc:grpChg>
        <pc:grpChg chg="del mod">
          <ac:chgData name="George Adams" userId="d66181da58ebf9ab" providerId="LiveId" clId="{9CA80169-59AE-40F5-88AD-0E1F4A2D12E1}" dt="2022-02-20T17:08:52.078" v="11790" actId="165"/>
          <ac:grpSpMkLst>
            <pc:docMk/>
            <pc:sldMk cId="351719794" sldId="329"/>
            <ac:grpSpMk id="15" creationId="{DAA5CCEC-848F-4D54-819B-91CE9C4B5A79}"/>
          </ac:grpSpMkLst>
        </pc:grpChg>
        <pc:grpChg chg="add mod ord">
          <ac:chgData name="George Adams" userId="d66181da58ebf9ab" providerId="LiveId" clId="{9CA80169-59AE-40F5-88AD-0E1F4A2D12E1}" dt="2022-02-20T17:31:42.689" v="11910" actId="1035"/>
          <ac:grpSpMkLst>
            <pc:docMk/>
            <pc:sldMk cId="351719794" sldId="329"/>
            <ac:grpSpMk id="17" creationId="{84A548E9-E358-4DF8-B9AB-BF312123AC08}"/>
          </ac:grpSpMkLst>
        </pc:grpChg>
        <pc:grpChg chg="del mod">
          <ac:chgData name="George Adams" userId="d66181da58ebf9ab" providerId="LiveId" clId="{9CA80169-59AE-40F5-88AD-0E1F4A2D12E1}" dt="2022-02-02T18:33:32.334" v="5276" actId="478"/>
          <ac:grpSpMkLst>
            <pc:docMk/>
            <pc:sldMk cId="351719794" sldId="329"/>
            <ac:grpSpMk id="20" creationId="{24688C9E-4967-4999-83CA-FF08EB86AAE4}"/>
          </ac:grpSpMkLst>
        </pc:grpChg>
        <pc:grpChg chg="del mod">
          <ac:chgData name="George Adams" userId="d66181da58ebf9ab" providerId="LiveId" clId="{9CA80169-59AE-40F5-88AD-0E1F4A2D12E1}" dt="2022-02-20T17:25:46.393" v="11819" actId="165"/>
          <ac:grpSpMkLst>
            <pc:docMk/>
            <pc:sldMk cId="351719794" sldId="329"/>
            <ac:grpSpMk id="21" creationId="{5ECDC339-9373-437B-A123-020AE12E3F6F}"/>
          </ac:grpSpMkLst>
        </pc:grpChg>
        <pc:graphicFrameChg chg="del mod topLvl">
          <ac:chgData name="George Adams" userId="d66181da58ebf9ab" providerId="LiveId" clId="{9CA80169-59AE-40F5-88AD-0E1F4A2D12E1}" dt="2022-02-20T17:09:02.147" v="11793" actId="478"/>
          <ac:graphicFrameMkLst>
            <pc:docMk/>
            <pc:sldMk cId="351719794" sldId="329"/>
            <ac:graphicFrameMk id="13" creationId="{E658F4E3-C867-4BA2-8C40-B0C3C03D0309}"/>
          </ac:graphicFrameMkLst>
        </pc:graphicFrameChg>
        <pc:picChg chg="add mod">
          <ac:chgData name="George Adams" userId="d66181da58ebf9ab" providerId="LiveId" clId="{9CA80169-59AE-40F5-88AD-0E1F4A2D12E1}" dt="2022-02-20T17:11:56.527" v="11816" actId="164"/>
          <ac:picMkLst>
            <pc:docMk/>
            <pc:sldMk cId="351719794" sldId="329"/>
            <ac:picMk id="5" creationId="{816E0210-02D8-48F0-918D-42083976BD28}"/>
          </ac:picMkLst>
        </pc:picChg>
        <pc:picChg chg="del mod topLvl">
          <ac:chgData name="George Adams" userId="d66181da58ebf9ab" providerId="LiveId" clId="{9CA80169-59AE-40F5-88AD-0E1F4A2D12E1}" dt="2022-02-20T17:25:58.482" v="11821" actId="478"/>
          <ac:picMkLst>
            <pc:docMk/>
            <pc:sldMk cId="351719794" sldId="329"/>
            <ac:picMk id="6" creationId="{AECC56CE-D22D-4A8B-9D4A-941784806091}"/>
          </ac:picMkLst>
        </pc:picChg>
        <pc:picChg chg="add mod ord">
          <ac:chgData name="George Adams" userId="d66181da58ebf9ab" providerId="LiveId" clId="{9CA80169-59AE-40F5-88AD-0E1F4A2D12E1}" dt="2022-02-20T17:28:28.042" v="11835" actId="164"/>
          <ac:picMkLst>
            <pc:docMk/>
            <pc:sldMk cId="351719794" sldId="329"/>
            <ac:picMk id="14" creationId="{B2AA11A0-50C9-4659-9720-3A5178A58A3D}"/>
          </ac:picMkLst>
        </pc:picChg>
        <pc:cxnChg chg="add mod ord">
          <ac:chgData name="George Adams" userId="d66181da58ebf9ab" providerId="LiveId" clId="{9CA80169-59AE-40F5-88AD-0E1F4A2D12E1}" dt="2022-02-20T17:31:42.689" v="11910" actId="1035"/>
          <ac:cxnSpMkLst>
            <pc:docMk/>
            <pc:sldMk cId="351719794" sldId="329"/>
            <ac:cxnSpMk id="9" creationId="{6D1CEE37-10D1-491D-9FF4-4586C570B35F}"/>
          </ac:cxnSpMkLst>
        </pc:cxnChg>
        <pc:cxnChg chg="add del mod">
          <ac:chgData name="George Adams" userId="d66181da58ebf9ab" providerId="LiveId" clId="{9CA80169-59AE-40F5-88AD-0E1F4A2D12E1}" dt="2022-02-13T18:03:02.053" v="10564" actId="11529"/>
          <ac:cxnSpMkLst>
            <pc:docMk/>
            <pc:sldMk cId="351719794" sldId="329"/>
            <ac:cxnSpMk id="17" creationId="{2846813B-8EEC-4AE3-83FE-D2A7372F6527}"/>
          </ac:cxnSpMkLst>
        </pc:cxnChg>
        <pc:cxnChg chg="add mod ord">
          <ac:chgData name="George Adams" userId="d66181da58ebf9ab" providerId="LiveId" clId="{9CA80169-59AE-40F5-88AD-0E1F4A2D12E1}" dt="2022-02-20T17:32:14.567" v="11912" actId="1076"/>
          <ac:cxnSpMkLst>
            <pc:docMk/>
            <pc:sldMk cId="351719794" sldId="329"/>
            <ac:cxnSpMk id="19" creationId="{E4159898-29B8-4607-BA1D-95AD61DD0DFF}"/>
          </ac:cxnSpMkLst>
        </pc:cxnChg>
      </pc:sldChg>
      <pc:sldChg chg="delSp del mod">
        <pc:chgData name="George Adams" userId="d66181da58ebf9ab" providerId="LiveId" clId="{9CA80169-59AE-40F5-88AD-0E1F4A2D12E1}" dt="2022-01-29T02:06:07.897" v="6" actId="2696"/>
        <pc:sldMkLst>
          <pc:docMk/>
          <pc:sldMk cId="749042967" sldId="330"/>
        </pc:sldMkLst>
        <pc:spChg chg="del">
          <ac:chgData name="George Adams" userId="d66181da58ebf9ab" providerId="LiveId" clId="{9CA80169-59AE-40F5-88AD-0E1F4A2D12E1}" dt="2022-01-29T02:05:33.134" v="1" actId="21"/>
          <ac:spMkLst>
            <pc:docMk/>
            <pc:sldMk cId="749042967" sldId="330"/>
            <ac:spMk id="58" creationId="{B0B64981-45A1-457B-A692-92E836529E38}"/>
          </ac:spMkLst>
        </pc:spChg>
      </pc:sldChg>
      <pc:sldChg chg="addSp delSp modSp add mod modAnim">
        <pc:chgData name="George Adams" userId="d66181da58ebf9ab" providerId="LiveId" clId="{9CA80169-59AE-40F5-88AD-0E1F4A2D12E1}" dt="2022-02-16T16:29:26.376" v="11352"/>
        <pc:sldMkLst>
          <pc:docMk/>
          <pc:sldMk cId="3375497759" sldId="330"/>
        </pc:sldMkLst>
        <pc:spChg chg="add mod">
          <ac:chgData name="George Adams" userId="d66181da58ebf9ab" providerId="LiveId" clId="{9CA80169-59AE-40F5-88AD-0E1F4A2D12E1}" dt="2022-02-09T22:32:42.729" v="6637" actId="1076"/>
          <ac:spMkLst>
            <pc:docMk/>
            <pc:sldMk cId="3375497759" sldId="330"/>
            <ac:spMk id="4" creationId="{FF88AB0D-5DE5-43B0-8145-6A777CC16167}"/>
          </ac:spMkLst>
        </pc:spChg>
        <pc:spChg chg="add mod">
          <ac:chgData name="George Adams" userId="d66181da58ebf9ab" providerId="LiveId" clId="{9CA80169-59AE-40F5-88AD-0E1F4A2D12E1}" dt="2022-01-29T02:13:30.194" v="165" actId="1076"/>
          <ac:spMkLst>
            <pc:docMk/>
            <pc:sldMk cId="3375497759" sldId="330"/>
            <ac:spMk id="5" creationId="{0079D5DD-B115-4061-9977-5451BAB65DC7}"/>
          </ac:spMkLst>
        </pc:spChg>
        <pc:spChg chg="add mod">
          <ac:chgData name="George Adams" userId="d66181da58ebf9ab" providerId="LiveId" clId="{9CA80169-59AE-40F5-88AD-0E1F4A2D12E1}" dt="2022-02-09T21:52:45.459" v="6099" actId="1076"/>
          <ac:spMkLst>
            <pc:docMk/>
            <pc:sldMk cId="3375497759" sldId="330"/>
            <ac:spMk id="7" creationId="{659B9EDE-CCD7-4666-A2AF-261C2512B5A0}"/>
          </ac:spMkLst>
        </pc:spChg>
        <pc:spChg chg="mod">
          <ac:chgData name="George Adams" userId="d66181da58ebf9ab" providerId="LiveId" clId="{9CA80169-59AE-40F5-88AD-0E1F4A2D12E1}" dt="2022-02-09T22:31:36.986" v="6624" actId="1076"/>
          <ac:spMkLst>
            <pc:docMk/>
            <pc:sldMk cId="3375497759" sldId="330"/>
            <ac:spMk id="30" creationId="{24257D3A-F709-40EE-9ACA-8A1490D170FB}"/>
          </ac:spMkLst>
        </pc:spChg>
        <pc:spChg chg="del">
          <ac:chgData name="George Adams" userId="d66181da58ebf9ab" providerId="LiveId" clId="{9CA80169-59AE-40F5-88AD-0E1F4A2D12E1}" dt="2022-01-29T02:18:15.571" v="183" actId="478"/>
          <ac:spMkLst>
            <pc:docMk/>
            <pc:sldMk cId="3375497759" sldId="330"/>
            <ac:spMk id="55" creationId="{3703F547-C2F9-46EC-9F29-F7790082BC09}"/>
          </ac:spMkLst>
        </pc:spChg>
        <pc:spChg chg="add mod">
          <ac:chgData name="George Adams" userId="d66181da58ebf9ab" providerId="LiveId" clId="{9CA80169-59AE-40F5-88AD-0E1F4A2D12E1}" dt="2022-02-09T22:32:24.986" v="6633" actId="14100"/>
          <ac:spMkLst>
            <pc:docMk/>
            <pc:sldMk cId="3375497759" sldId="330"/>
            <ac:spMk id="56" creationId="{EC362D96-3FC8-4161-A21D-3D5F55746DE5}"/>
          </ac:spMkLst>
        </pc:spChg>
        <pc:spChg chg="mod topLvl">
          <ac:chgData name="George Adams" userId="d66181da58ebf9ab" providerId="LiveId" clId="{9CA80169-59AE-40F5-88AD-0E1F4A2D12E1}" dt="2022-01-29T03:02:44.381" v="1048" actId="1076"/>
          <ac:spMkLst>
            <pc:docMk/>
            <pc:sldMk cId="3375497759" sldId="330"/>
            <ac:spMk id="64" creationId="{65277E21-4C3D-471E-817B-AFA7869C7BED}"/>
          </ac:spMkLst>
        </pc:spChg>
        <pc:spChg chg="del mod topLvl">
          <ac:chgData name="George Adams" userId="d66181da58ebf9ab" providerId="LiveId" clId="{9CA80169-59AE-40F5-88AD-0E1F4A2D12E1}" dt="2022-01-29T02:12:32.018" v="160" actId="478"/>
          <ac:spMkLst>
            <pc:docMk/>
            <pc:sldMk cId="3375497759" sldId="330"/>
            <ac:spMk id="65" creationId="{FFE4CE07-B5C7-431A-8E53-5D54242380DE}"/>
          </ac:spMkLst>
        </pc:spChg>
        <pc:spChg chg="del mod topLvl">
          <ac:chgData name="George Adams" userId="d66181da58ebf9ab" providerId="LiveId" clId="{9CA80169-59AE-40F5-88AD-0E1F4A2D12E1}" dt="2022-01-29T02:12:21.958" v="157" actId="478"/>
          <ac:spMkLst>
            <pc:docMk/>
            <pc:sldMk cId="3375497759" sldId="330"/>
            <ac:spMk id="66" creationId="{2E613B06-E57A-429B-990A-28F5029F40C5}"/>
          </ac:spMkLst>
        </pc:spChg>
        <pc:spChg chg="del mod topLvl">
          <ac:chgData name="George Adams" userId="d66181da58ebf9ab" providerId="LiveId" clId="{9CA80169-59AE-40F5-88AD-0E1F4A2D12E1}" dt="2022-01-29T02:12:13.303" v="154" actId="478"/>
          <ac:spMkLst>
            <pc:docMk/>
            <pc:sldMk cId="3375497759" sldId="330"/>
            <ac:spMk id="82" creationId="{E46D90D4-E1DF-4527-86F3-16A853C3BCB5}"/>
          </ac:spMkLst>
        </pc:spChg>
        <pc:spChg chg="mod topLvl">
          <ac:chgData name="George Adams" userId="d66181da58ebf9ab" providerId="LiveId" clId="{9CA80169-59AE-40F5-88AD-0E1F4A2D12E1}" dt="2022-01-29T03:03:31.738" v="1057" actId="1076"/>
          <ac:spMkLst>
            <pc:docMk/>
            <pc:sldMk cId="3375497759" sldId="330"/>
            <ac:spMk id="83" creationId="{FB540E94-F155-41B0-B964-A7B727CA816D}"/>
          </ac:spMkLst>
        </pc:spChg>
        <pc:spChg chg="del mod topLvl">
          <ac:chgData name="George Adams" userId="d66181da58ebf9ab" providerId="LiveId" clId="{9CA80169-59AE-40F5-88AD-0E1F4A2D12E1}" dt="2022-01-29T02:12:39.037" v="162" actId="478"/>
          <ac:spMkLst>
            <pc:docMk/>
            <pc:sldMk cId="3375497759" sldId="330"/>
            <ac:spMk id="84" creationId="{F4E8336A-C8DF-44D6-8A67-3ABCF029FCD2}"/>
          </ac:spMkLst>
        </pc:spChg>
        <pc:spChg chg="del mod topLvl">
          <ac:chgData name="George Adams" userId="d66181da58ebf9ab" providerId="LiveId" clId="{9CA80169-59AE-40F5-88AD-0E1F4A2D12E1}" dt="2022-01-29T02:11:53.050" v="151" actId="478"/>
          <ac:spMkLst>
            <pc:docMk/>
            <pc:sldMk cId="3375497759" sldId="330"/>
            <ac:spMk id="146" creationId="{8271B72A-8D81-4286-9543-908828AE5FC4}"/>
          </ac:spMkLst>
        </pc:spChg>
        <pc:spChg chg="del mod topLvl">
          <ac:chgData name="George Adams" userId="d66181da58ebf9ab" providerId="LiveId" clId="{9CA80169-59AE-40F5-88AD-0E1F4A2D12E1}" dt="2022-01-29T02:10:21.971" v="73" actId="478"/>
          <ac:spMkLst>
            <pc:docMk/>
            <pc:sldMk cId="3375497759" sldId="330"/>
            <ac:spMk id="147" creationId="{0334049F-A62D-4687-9851-EB474F6DA656}"/>
          </ac:spMkLst>
        </pc:spChg>
        <pc:spChg chg="del mod topLvl">
          <ac:chgData name="George Adams" userId="d66181da58ebf9ab" providerId="LiveId" clId="{9CA80169-59AE-40F5-88AD-0E1F4A2D12E1}" dt="2022-01-29T02:10:19.096" v="72" actId="478"/>
          <ac:spMkLst>
            <pc:docMk/>
            <pc:sldMk cId="3375497759" sldId="330"/>
            <ac:spMk id="148" creationId="{0AA1402E-78E2-4F14-AAA0-8A3B184FF67D}"/>
          </ac:spMkLst>
        </pc:spChg>
        <pc:spChg chg="del mod topLvl">
          <ac:chgData name="George Adams" userId="d66181da58ebf9ab" providerId="LiveId" clId="{9CA80169-59AE-40F5-88AD-0E1F4A2D12E1}" dt="2022-01-29T02:09:52.906" v="67" actId="478"/>
          <ac:spMkLst>
            <pc:docMk/>
            <pc:sldMk cId="3375497759" sldId="330"/>
            <ac:spMk id="149" creationId="{4D628950-5EE3-4103-AACD-6C0115098ED7}"/>
          </ac:spMkLst>
        </pc:spChg>
        <pc:spChg chg="del mod topLvl">
          <ac:chgData name="George Adams" userId="d66181da58ebf9ab" providerId="LiveId" clId="{9CA80169-59AE-40F5-88AD-0E1F4A2D12E1}" dt="2022-01-29T02:11:53.050" v="151" actId="478"/>
          <ac:spMkLst>
            <pc:docMk/>
            <pc:sldMk cId="3375497759" sldId="330"/>
            <ac:spMk id="150" creationId="{1784BCFC-026A-4829-9AF7-8D5177E48E14}"/>
          </ac:spMkLst>
        </pc:spChg>
        <pc:spChg chg="del mod topLvl">
          <ac:chgData name="George Adams" userId="d66181da58ebf9ab" providerId="LiveId" clId="{9CA80169-59AE-40F5-88AD-0E1F4A2D12E1}" dt="2022-01-29T02:09:41.514" v="65" actId="478"/>
          <ac:spMkLst>
            <pc:docMk/>
            <pc:sldMk cId="3375497759" sldId="330"/>
            <ac:spMk id="151" creationId="{CCE43D31-18F9-43E3-ADA4-4332DE2BF86D}"/>
          </ac:spMkLst>
        </pc:spChg>
        <pc:spChg chg="mod">
          <ac:chgData name="George Adams" userId="d66181da58ebf9ab" providerId="LiveId" clId="{9CA80169-59AE-40F5-88AD-0E1F4A2D12E1}" dt="2022-02-09T22:32:55.084" v="6638" actId="1076"/>
          <ac:spMkLst>
            <pc:docMk/>
            <pc:sldMk cId="3375497759" sldId="330"/>
            <ac:spMk id="152" creationId="{AE2CA012-2ED1-4642-B4DA-AAA294F5D415}"/>
          </ac:spMkLst>
        </pc:spChg>
        <pc:spChg chg="add mod">
          <ac:chgData name="George Adams" userId="d66181da58ebf9ab" providerId="LiveId" clId="{9CA80169-59AE-40F5-88AD-0E1F4A2D12E1}" dt="2022-01-29T02:13:45.967" v="167" actId="1076"/>
          <ac:spMkLst>
            <pc:docMk/>
            <pc:sldMk cId="3375497759" sldId="330"/>
            <ac:spMk id="168" creationId="{B9198D72-26D7-42CF-87C4-67A2E5E020B5}"/>
          </ac:spMkLst>
        </pc:spChg>
        <pc:spChg chg="add mod">
          <ac:chgData name="George Adams" userId="d66181da58ebf9ab" providerId="LiveId" clId="{9CA80169-59AE-40F5-88AD-0E1F4A2D12E1}" dt="2022-02-09T22:31:35.559" v="6623" actId="2711"/>
          <ac:spMkLst>
            <pc:docMk/>
            <pc:sldMk cId="3375497759" sldId="330"/>
            <ac:spMk id="169" creationId="{6AEEAEF9-A5B8-4716-94DB-19CAFC46A624}"/>
          </ac:spMkLst>
        </pc:spChg>
        <pc:spChg chg="add del mod">
          <ac:chgData name="George Adams" userId="d66181da58ebf9ab" providerId="LiveId" clId="{9CA80169-59AE-40F5-88AD-0E1F4A2D12E1}" dt="2022-01-29T02:35:01.412" v="507" actId="478"/>
          <ac:spMkLst>
            <pc:docMk/>
            <pc:sldMk cId="3375497759" sldId="330"/>
            <ac:spMk id="170" creationId="{888A247C-9A9D-4063-98B9-D15677609139}"/>
          </ac:spMkLst>
        </pc:spChg>
        <pc:spChg chg="add mod">
          <ac:chgData name="George Adams" userId="d66181da58ebf9ab" providerId="LiveId" clId="{9CA80169-59AE-40F5-88AD-0E1F4A2D12E1}" dt="2022-02-09T22:31:28.950" v="6621" actId="1076"/>
          <ac:spMkLst>
            <pc:docMk/>
            <pc:sldMk cId="3375497759" sldId="330"/>
            <ac:spMk id="171" creationId="{0AC42D19-00CF-4A51-A7BA-F59FB33B28B4}"/>
          </ac:spMkLst>
        </pc:spChg>
        <pc:grpChg chg="del">
          <ac:chgData name="George Adams" userId="d66181da58ebf9ab" providerId="LiveId" clId="{9CA80169-59AE-40F5-88AD-0E1F4A2D12E1}" dt="2022-01-29T02:09:21.149" v="64" actId="165"/>
          <ac:grpSpMkLst>
            <pc:docMk/>
            <pc:sldMk cId="3375497759" sldId="330"/>
            <ac:grpSpMk id="4" creationId="{3B014CF0-ACBF-4593-BC7A-17D332D005F6}"/>
          </ac:grpSpMkLst>
        </pc:grpChg>
        <pc:grpChg chg="add del mod topLvl">
          <ac:chgData name="George Adams" userId="d66181da58ebf9ab" providerId="LiveId" clId="{9CA80169-59AE-40F5-88AD-0E1F4A2D12E1}" dt="2022-01-29T02:11:53.050" v="151" actId="478"/>
          <ac:grpSpMkLst>
            <pc:docMk/>
            <pc:sldMk cId="3375497759" sldId="330"/>
            <ac:grpSpMk id="56" creationId="{10648594-5C6D-4878-BD9E-A0E4A65E8ED7}"/>
          </ac:grpSpMkLst>
        </pc:grpChg>
        <pc:grpChg chg="add del mod">
          <ac:chgData name="George Adams" userId="d66181da58ebf9ab" providerId="LiveId" clId="{9CA80169-59AE-40F5-88AD-0E1F4A2D12E1}" dt="2022-01-29T02:12:09.928" v="153" actId="165"/>
          <ac:grpSpMkLst>
            <pc:docMk/>
            <pc:sldMk cId="3375497759" sldId="330"/>
            <ac:grpSpMk id="61" creationId="{BFC72A1C-3E84-42D6-87A0-5393A30D3351}"/>
          </ac:grpSpMkLst>
        </pc:grpChg>
        <pc:grpChg chg="add del mod topLvl">
          <ac:chgData name="George Adams" userId="d66181da58ebf9ab" providerId="LiveId" clId="{9CA80169-59AE-40F5-88AD-0E1F4A2D12E1}" dt="2022-01-29T02:14:26.904" v="169" actId="478"/>
          <ac:grpSpMkLst>
            <pc:docMk/>
            <pc:sldMk cId="3375497759" sldId="330"/>
            <ac:grpSpMk id="62" creationId="{3A0F653C-E6BD-4B01-AE20-20C69323A93A}"/>
          </ac:grpSpMkLst>
        </pc:grpChg>
        <pc:grpChg chg="mod">
          <ac:chgData name="George Adams" userId="d66181da58ebf9ab" providerId="LiveId" clId="{9CA80169-59AE-40F5-88AD-0E1F4A2D12E1}" dt="2022-01-29T02:09:21.149" v="64" actId="165"/>
          <ac:grpSpMkLst>
            <pc:docMk/>
            <pc:sldMk cId="3375497759" sldId="330"/>
            <ac:grpSpMk id="63" creationId="{49A990A2-F8B2-49C2-BB07-FBC9EC299B2A}"/>
          </ac:grpSpMkLst>
        </pc:grpChg>
        <pc:grpChg chg="mod">
          <ac:chgData name="George Adams" userId="d66181da58ebf9ab" providerId="LiveId" clId="{9CA80169-59AE-40F5-88AD-0E1F4A2D12E1}" dt="2022-01-29T02:09:21.149" v="64" actId="165"/>
          <ac:grpSpMkLst>
            <pc:docMk/>
            <pc:sldMk cId="3375497759" sldId="330"/>
            <ac:grpSpMk id="67" creationId="{05DD4E63-2405-414A-93E2-2B252CA181E6}"/>
          </ac:grpSpMkLst>
        </pc:grpChg>
        <pc:grpChg chg="mod">
          <ac:chgData name="George Adams" userId="d66181da58ebf9ab" providerId="LiveId" clId="{9CA80169-59AE-40F5-88AD-0E1F4A2D12E1}" dt="2022-01-29T02:12:09.928" v="153" actId="165"/>
          <ac:grpSpMkLst>
            <pc:docMk/>
            <pc:sldMk cId="3375497759" sldId="330"/>
            <ac:grpSpMk id="85" creationId="{CCBDB75B-6C48-4CA0-A23D-5F3E86A7A7D8}"/>
          </ac:grpSpMkLst>
        </pc:grpChg>
        <pc:grpChg chg="mod">
          <ac:chgData name="George Adams" userId="d66181da58ebf9ab" providerId="LiveId" clId="{9CA80169-59AE-40F5-88AD-0E1F4A2D12E1}" dt="2022-01-29T02:12:09.928" v="153" actId="165"/>
          <ac:grpSpMkLst>
            <pc:docMk/>
            <pc:sldMk cId="3375497759" sldId="330"/>
            <ac:grpSpMk id="86" creationId="{9B108FA8-F5B8-44A5-8BAD-7E190876941A}"/>
          </ac:grpSpMkLst>
        </pc:grpChg>
        <pc:picChg chg="del mod">
          <ac:chgData name="George Adams" userId="d66181da58ebf9ab" providerId="LiveId" clId="{9CA80169-59AE-40F5-88AD-0E1F4A2D12E1}" dt="2022-01-29T02:10:26.042" v="74" actId="478"/>
          <ac:picMkLst>
            <pc:docMk/>
            <pc:sldMk cId="3375497759" sldId="330"/>
            <ac:picMk id="68" creationId="{16330EBB-1A0C-490B-BC5E-8A5129683BD4}"/>
          </ac:picMkLst>
        </pc:picChg>
        <pc:picChg chg="del mod">
          <ac:chgData name="George Adams" userId="d66181da58ebf9ab" providerId="LiveId" clId="{9CA80169-59AE-40F5-88AD-0E1F4A2D12E1}" dt="2022-01-29T02:09:46.907" v="66" actId="478"/>
          <ac:picMkLst>
            <pc:docMk/>
            <pc:sldMk cId="3375497759" sldId="330"/>
            <ac:picMk id="87" creationId="{134073B3-93BA-4A0D-A829-B6F349DF0961}"/>
          </ac:picMkLst>
        </pc:picChg>
        <pc:picChg chg="mod">
          <ac:chgData name="George Adams" userId="d66181da58ebf9ab" providerId="LiveId" clId="{9CA80169-59AE-40F5-88AD-0E1F4A2D12E1}" dt="2022-01-29T02:09:21.149" v="64" actId="165"/>
          <ac:picMkLst>
            <pc:docMk/>
            <pc:sldMk cId="3375497759" sldId="330"/>
            <ac:picMk id="88" creationId="{089C1125-566F-4279-AF5E-0197FEADD4B2}"/>
          </ac:picMkLst>
        </pc:picChg>
        <pc:picChg chg="del mod">
          <ac:chgData name="George Adams" userId="d66181da58ebf9ab" providerId="LiveId" clId="{9CA80169-59AE-40F5-88AD-0E1F4A2D12E1}" dt="2022-01-29T02:12:25.525" v="158" actId="478"/>
          <ac:picMkLst>
            <pc:docMk/>
            <pc:sldMk cId="3375497759" sldId="330"/>
            <ac:picMk id="89" creationId="{5215A9C9-FC3C-4590-B7A2-EFB32F5F53B2}"/>
          </ac:picMkLst>
        </pc:picChg>
        <pc:picChg chg="del mod">
          <ac:chgData name="George Adams" userId="d66181da58ebf9ab" providerId="LiveId" clId="{9CA80169-59AE-40F5-88AD-0E1F4A2D12E1}" dt="2022-01-29T02:12:36.879" v="161" actId="478"/>
          <ac:picMkLst>
            <pc:docMk/>
            <pc:sldMk cId="3375497759" sldId="330"/>
            <ac:picMk id="103" creationId="{23CADF51-1EC9-45B4-AEEF-D8176E33A25E}"/>
          </ac:picMkLst>
        </pc:picChg>
        <pc:picChg chg="mod">
          <ac:chgData name="George Adams" userId="d66181da58ebf9ab" providerId="LiveId" clId="{9CA80169-59AE-40F5-88AD-0E1F4A2D12E1}" dt="2022-01-29T02:12:09.928" v="153" actId="165"/>
          <ac:picMkLst>
            <pc:docMk/>
            <pc:sldMk cId="3375497759" sldId="330"/>
            <ac:picMk id="104" creationId="{B838BE28-1071-49EF-A1CA-CABFD7EF19BE}"/>
          </ac:picMkLst>
        </pc:picChg>
        <pc:picChg chg="del mod">
          <ac:chgData name="George Adams" userId="d66181da58ebf9ab" providerId="LiveId" clId="{9CA80169-59AE-40F5-88AD-0E1F4A2D12E1}" dt="2022-01-29T02:12:19.878" v="156" actId="478"/>
          <ac:picMkLst>
            <pc:docMk/>
            <pc:sldMk cId="3375497759" sldId="330"/>
            <ac:picMk id="105" creationId="{D070C815-3948-4467-8722-BB1BF25D1ED8}"/>
          </ac:picMkLst>
        </pc:picChg>
        <pc:picChg chg="del mod">
          <ac:chgData name="George Adams" userId="d66181da58ebf9ab" providerId="LiveId" clId="{9CA80169-59AE-40F5-88AD-0E1F4A2D12E1}" dt="2022-01-29T02:12:16.507" v="155" actId="478"/>
          <ac:picMkLst>
            <pc:docMk/>
            <pc:sldMk cId="3375497759" sldId="330"/>
            <ac:picMk id="106" creationId="{BEDE7259-3FB3-4C30-B36E-E8BAA6DE9A07}"/>
          </ac:picMkLst>
        </pc:picChg>
        <pc:picChg chg="mod">
          <ac:chgData name="George Adams" userId="d66181da58ebf9ab" providerId="LiveId" clId="{9CA80169-59AE-40F5-88AD-0E1F4A2D12E1}" dt="2022-01-29T02:12:09.928" v="153" actId="165"/>
          <ac:picMkLst>
            <pc:docMk/>
            <pc:sldMk cId="3375497759" sldId="330"/>
            <ac:picMk id="107" creationId="{5FA72E9A-090C-4891-86E5-871112D83F4F}"/>
          </ac:picMkLst>
        </pc:picChg>
        <pc:picChg chg="del mod">
          <ac:chgData name="George Adams" userId="d66181da58ebf9ab" providerId="LiveId" clId="{9CA80169-59AE-40F5-88AD-0E1F4A2D12E1}" dt="2022-01-29T02:10:07.412" v="71" actId="478"/>
          <ac:picMkLst>
            <pc:docMk/>
            <pc:sldMk cId="3375497759" sldId="330"/>
            <ac:picMk id="110" creationId="{12546AC7-BF61-4B87-860D-96C81E8EDE93}"/>
          </ac:picMkLst>
        </pc:picChg>
        <pc:picChg chg="del mod">
          <ac:chgData name="George Adams" userId="d66181da58ebf9ab" providerId="LiveId" clId="{9CA80169-59AE-40F5-88AD-0E1F4A2D12E1}" dt="2022-01-29T02:10:01.375" v="70" actId="478"/>
          <ac:picMkLst>
            <pc:docMk/>
            <pc:sldMk cId="3375497759" sldId="330"/>
            <ac:picMk id="111" creationId="{902A5059-8304-4A95-97FF-0A65ED1B1BB9}"/>
          </ac:picMkLst>
        </pc:picChg>
        <pc:picChg chg="mod">
          <ac:chgData name="George Adams" userId="d66181da58ebf9ab" providerId="LiveId" clId="{9CA80169-59AE-40F5-88AD-0E1F4A2D12E1}" dt="2022-01-29T02:09:21.149" v="64" actId="165"/>
          <ac:picMkLst>
            <pc:docMk/>
            <pc:sldMk cId="3375497759" sldId="330"/>
            <ac:picMk id="112" creationId="{BEDCE5DF-A10F-4F41-BF67-774F3ACD8D4A}"/>
          </ac:picMkLst>
        </pc:picChg>
        <pc:cxnChg chg="add mod">
          <ac:chgData name="George Adams" userId="d66181da58ebf9ab" providerId="LiveId" clId="{9CA80169-59AE-40F5-88AD-0E1F4A2D12E1}" dt="2022-02-05T14:45:22.611" v="5720"/>
          <ac:cxnSpMkLst>
            <pc:docMk/>
            <pc:sldMk cId="3375497759" sldId="330"/>
            <ac:cxnSpMk id="6" creationId="{A547F8CE-15FF-4BC0-9C28-B39E1BF6B968}"/>
          </ac:cxnSpMkLst>
        </pc:cxnChg>
        <pc:cxnChg chg="add">
          <ac:chgData name="George Adams" userId="d66181da58ebf9ab" providerId="LiveId" clId="{9CA80169-59AE-40F5-88AD-0E1F4A2D12E1}" dt="2022-02-05T14:45:34.213" v="5721" actId="11529"/>
          <ac:cxnSpMkLst>
            <pc:docMk/>
            <pc:sldMk cId="3375497759" sldId="330"/>
            <ac:cxnSpMk id="8" creationId="{320B3465-2903-45A1-B95A-AA02C792564A}"/>
          </ac:cxnSpMkLst>
        </pc:cxnChg>
        <pc:cxnChg chg="add mod">
          <ac:chgData name="George Adams" userId="d66181da58ebf9ab" providerId="LiveId" clId="{9CA80169-59AE-40F5-88AD-0E1F4A2D12E1}" dt="2022-02-05T14:45:53.008" v="5723" actId="14100"/>
          <ac:cxnSpMkLst>
            <pc:docMk/>
            <pc:sldMk cId="3375497759" sldId="330"/>
            <ac:cxnSpMk id="10" creationId="{8A11B04F-1CB2-4C17-A303-D6D6820A1BFE}"/>
          </ac:cxnSpMkLst>
        </pc:cxnChg>
        <pc:cxnChg chg="add mod">
          <ac:chgData name="George Adams" userId="d66181da58ebf9ab" providerId="LiveId" clId="{9CA80169-59AE-40F5-88AD-0E1F4A2D12E1}" dt="2022-02-09T22:32:42.729" v="6637" actId="1076"/>
          <ac:cxnSpMkLst>
            <pc:docMk/>
            <pc:sldMk cId="3375497759" sldId="330"/>
            <ac:cxnSpMk id="11" creationId="{93630766-9C62-44D3-AB7F-B56250C9092A}"/>
          </ac:cxnSpMkLst>
        </pc:cxnChg>
        <pc:cxnChg chg="add">
          <ac:chgData name="George Adams" userId="d66181da58ebf9ab" providerId="LiveId" clId="{9CA80169-59AE-40F5-88AD-0E1F4A2D12E1}" dt="2022-02-05T14:46:05.869" v="5724" actId="11529"/>
          <ac:cxnSpMkLst>
            <pc:docMk/>
            <pc:sldMk cId="3375497759" sldId="330"/>
            <ac:cxnSpMk id="13" creationId="{63DBBC76-A5CD-4550-8955-C226AABE3E24}"/>
          </ac:cxnSpMkLst>
        </pc:cxnChg>
        <pc:cxnChg chg="add">
          <ac:chgData name="George Adams" userId="d66181da58ebf9ab" providerId="LiveId" clId="{9CA80169-59AE-40F5-88AD-0E1F4A2D12E1}" dt="2022-02-05T14:46:17.296" v="5725" actId="11529"/>
          <ac:cxnSpMkLst>
            <pc:docMk/>
            <pc:sldMk cId="3375497759" sldId="330"/>
            <ac:cxnSpMk id="15" creationId="{77B80DA1-6F95-4D00-A8D7-0A29EA2A15D8}"/>
          </ac:cxnSpMkLst>
        </pc:cxnChg>
        <pc:cxnChg chg="add">
          <ac:chgData name="George Adams" userId="d66181da58ebf9ab" providerId="LiveId" clId="{9CA80169-59AE-40F5-88AD-0E1F4A2D12E1}" dt="2022-02-05T14:46:28.799" v="5726" actId="11529"/>
          <ac:cxnSpMkLst>
            <pc:docMk/>
            <pc:sldMk cId="3375497759" sldId="330"/>
            <ac:cxnSpMk id="17" creationId="{65E34447-7899-45B8-A071-BE5C65D841EE}"/>
          </ac:cxnSpMkLst>
        </pc:cxnChg>
        <pc:cxnChg chg="add mod">
          <ac:chgData name="George Adams" userId="d66181da58ebf9ab" providerId="LiveId" clId="{9CA80169-59AE-40F5-88AD-0E1F4A2D12E1}" dt="2022-02-09T21:55:29.594" v="6189" actId="14100"/>
          <ac:cxnSpMkLst>
            <pc:docMk/>
            <pc:sldMk cId="3375497759" sldId="330"/>
            <ac:cxnSpMk id="18" creationId="{D4F3270A-3C6D-46C7-8140-C4C16C050AF4}"/>
          </ac:cxnSpMkLst>
        </pc:cxnChg>
        <pc:cxnChg chg="add mod">
          <ac:chgData name="George Adams" userId="d66181da58ebf9ab" providerId="LiveId" clId="{9CA80169-59AE-40F5-88AD-0E1F4A2D12E1}" dt="2022-02-09T22:32:28.333" v="6634" actId="14100"/>
          <ac:cxnSpMkLst>
            <pc:docMk/>
            <pc:sldMk cId="3375497759" sldId="330"/>
            <ac:cxnSpMk id="20" creationId="{C1B06037-5EB6-42A7-99FC-98BDED80F0DE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69" creationId="{D1E1E9B2-64A4-4C8F-8F79-23E242D92311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0" creationId="{C1D58E1C-851B-4069-9D7B-71D9888A177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1" creationId="{046076B1-2C27-4CB9-A479-DFFDD9AB42CB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2" creationId="{2A344DF0-A074-48B8-94C1-0B54F59D3000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3" creationId="{79D4EF64-F1FA-4B35-9EA0-099831CF0357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4" creationId="{65A96A0F-60DE-4929-A62A-5A011C3DC56F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5" creationId="{BDDB3BF5-B475-405E-A3FF-F4FFE2EB0A7D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6" creationId="{5037E8D4-FBCD-4299-AA9A-5CEE8C160A4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7" creationId="{5E83041C-78B6-4364-8FA1-C62C5736A68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8" creationId="{ACAF8E44-2EB5-42EF-939D-02CA3880E284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79" creationId="{E91E8A30-10B1-4F3B-8D61-B290DEC0D200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80" creationId="{61F63390-E056-4EE1-B200-B6279F7A7B19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81" creationId="{6CFF59E2-5F03-45CA-97A7-18C2ABDB1409}"/>
          </ac:cxnSpMkLst>
        </pc:cxnChg>
        <pc:cxnChg chg="del mod">
          <ac:chgData name="George Adams" userId="d66181da58ebf9ab" providerId="LiveId" clId="{9CA80169-59AE-40F5-88AD-0E1F4A2D12E1}" dt="2022-01-29T02:15:11.253" v="179" actId="478"/>
          <ac:cxnSpMkLst>
            <pc:docMk/>
            <pc:sldMk cId="3375497759" sldId="330"/>
            <ac:cxnSpMk id="90" creationId="{612B058D-CC0A-4CDA-8F0E-3D160495B485}"/>
          </ac:cxnSpMkLst>
        </pc:cxnChg>
        <pc:cxnChg chg="del mod">
          <ac:chgData name="George Adams" userId="d66181da58ebf9ab" providerId="LiveId" clId="{9CA80169-59AE-40F5-88AD-0E1F4A2D12E1}" dt="2022-01-29T02:15:06.635" v="178" actId="478"/>
          <ac:cxnSpMkLst>
            <pc:docMk/>
            <pc:sldMk cId="3375497759" sldId="330"/>
            <ac:cxnSpMk id="91" creationId="{2B83D925-046B-4D05-81B7-D65E2856D3E2}"/>
          </ac:cxnSpMkLst>
        </pc:cxnChg>
        <pc:cxnChg chg="del mod">
          <ac:chgData name="George Adams" userId="d66181da58ebf9ab" providerId="LiveId" clId="{9CA80169-59AE-40F5-88AD-0E1F4A2D12E1}" dt="2022-01-29T02:15:01.873" v="177" actId="478"/>
          <ac:cxnSpMkLst>
            <pc:docMk/>
            <pc:sldMk cId="3375497759" sldId="330"/>
            <ac:cxnSpMk id="92" creationId="{D768F1AC-109C-46FA-93FB-CC0675FCFF2C}"/>
          </ac:cxnSpMkLst>
        </pc:cxnChg>
        <pc:cxnChg chg="del mod">
          <ac:chgData name="George Adams" userId="d66181da58ebf9ab" providerId="LiveId" clId="{9CA80169-59AE-40F5-88AD-0E1F4A2D12E1}" dt="2022-01-29T02:14:57.786" v="176" actId="478"/>
          <ac:cxnSpMkLst>
            <pc:docMk/>
            <pc:sldMk cId="3375497759" sldId="330"/>
            <ac:cxnSpMk id="93" creationId="{C321D6C1-0EEB-47AE-A052-18E5DBEFDE21}"/>
          </ac:cxnSpMkLst>
        </pc:cxnChg>
        <pc:cxnChg chg="del mod">
          <ac:chgData name="George Adams" userId="d66181da58ebf9ab" providerId="LiveId" clId="{9CA80169-59AE-40F5-88AD-0E1F4A2D12E1}" dt="2022-01-29T02:14:54.026" v="175" actId="478"/>
          <ac:cxnSpMkLst>
            <pc:docMk/>
            <pc:sldMk cId="3375497759" sldId="330"/>
            <ac:cxnSpMk id="94" creationId="{D0A1D44E-58B9-484C-B2A6-8E1FF56908DC}"/>
          </ac:cxnSpMkLst>
        </pc:cxnChg>
        <pc:cxnChg chg="del mod">
          <ac:chgData name="George Adams" userId="d66181da58ebf9ab" providerId="LiveId" clId="{9CA80169-59AE-40F5-88AD-0E1F4A2D12E1}" dt="2022-01-29T02:14:50.691" v="174" actId="478"/>
          <ac:cxnSpMkLst>
            <pc:docMk/>
            <pc:sldMk cId="3375497759" sldId="330"/>
            <ac:cxnSpMk id="95" creationId="{0F7E9E9C-1B0C-4C32-A43F-BB11AB216A0F}"/>
          </ac:cxnSpMkLst>
        </pc:cxnChg>
        <pc:cxnChg chg="del mod">
          <ac:chgData name="George Adams" userId="d66181da58ebf9ab" providerId="LiveId" clId="{9CA80169-59AE-40F5-88AD-0E1F4A2D12E1}" dt="2022-01-29T02:14:45.791" v="173" actId="478"/>
          <ac:cxnSpMkLst>
            <pc:docMk/>
            <pc:sldMk cId="3375497759" sldId="330"/>
            <ac:cxnSpMk id="96" creationId="{B23CF526-3ACD-4B5F-B0A7-3F555661A3BC}"/>
          </ac:cxnSpMkLst>
        </pc:cxnChg>
        <pc:cxnChg chg="del mod">
          <ac:chgData name="George Adams" userId="d66181da58ebf9ab" providerId="LiveId" clId="{9CA80169-59AE-40F5-88AD-0E1F4A2D12E1}" dt="2022-01-29T02:14:41.590" v="172" actId="478"/>
          <ac:cxnSpMkLst>
            <pc:docMk/>
            <pc:sldMk cId="3375497759" sldId="330"/>
            <ac:cxnSpMk id="97" creationId="{DDECB6FE-FE61-44B1-820F-FCF6E740C662}"/>
          </ac:cxnSpMkLst>
        </pc:cxnChg>
        <pc:cxnChg chg="del mod">
          <ac:chgData name="George Adams" userId="d66181da58ebf9ab" providerId="LiveId" clId="{9CA80169-59AE-40F5-88AD-0E1F4A2D12E1}" dt="2022-01-29T02:14:32.350" v="170" actId="478"/>
          <ac:cxnSpMkLst>
            <pc:docMk/>
            <pc:sldMk cId="3375497759" sldId="330"/>
            <ac:cxnSpMk id="98" creationId="{F75E92D0-D037-4273-938A-DB8F0ECE7AF4}"/>
          </ac:cxnSpMkLst>
        </pc:cxnChg>
        <pc:cxnChg chg="del mod">
          <ac:chgData name="George Adams" userId="d66181da58ebf9ab" providerId="LiveId" clId="{9CA80169-59AE-40F5-88AD-0E1F4A2D12E1}" dt="2022-01-29T02:14:37.681" v="171" actId="478"/>
          <ac:cxnSpMkLst>
            <pc:docMk/>
            <pc:sldMk cId="3375497759" sldId="330"/>
            <ac:cxnSpMk id="99" creationId="{2C3C619D-4253-4A87-B207-A5FD3BC8F1BC}"/>
          </ac:cxnSpMkLst>
        </pc:cxnChg>
        <pc:cxnChg chg="del mod">
          <ac:chgData name="George Adams" userId="d66181da58ebf9ab" providerId="LiveId" clId="{9CA80169-59AE-40F5-88AD-0E1F4A2D12E1}" dt="2022-01-29T02:15:23.377" v="182" actId="478"/>
          <ac:cxnSpMkLst>
            <pc:docMk/>
            <pc:sldMk cId="3375497759" sldId="330"/>
            <ac:cxnSpMk id="100" creationId="{4EEC0D11-D122-454A-864F-02243F74C143}"/>
          </ac:cxnSpMkLst>
        </pc:cxnChg>
        <pc:cxnChg chg="del mod">
          <ac:chgData name="George Adams" userId="d66181da58ebf9ab" providerId="LiveId" clId="{9CA80169-59AE-40F5-88AD-0E1F4A2D12E1}" dt="2022-01-29T02:15:19.885" v="181" actId="478"/>
          <ac:cxnSpMkLst>
            <pc:docMk/>
            <pc:sldMk cId="3375497759" sldId="330"/>
            <ac:cxnSpMk id="101" creationId="{17EBDB36-D4FC-4D75-8893-0938DC0A52D6}"/>
          </ac:cxnSpMkLst>
        </pc:cxnChg>
        <pc:cxnChg chg="del mod">
          <ac:chgData name="George Adams" userId="d66181da58ebf9ab" providerId="LiveId" clId="{9CA80169-59AE-40F5-88AD-0E1F4A2D12E1}" dt="2022-01-29T02:15:15.994" v="180" actId="478"/>
          <ac:cxnSpMkLst>
            <pc:docMk/>
            <pc:sldMk cId="3375497759" sldId="330"/>
            <ac:cxnSpMk id="102" creationId="{19EF3ACF-6FA4-4F2E-AFDE-89FAA0D4A611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08" creationId="{2E7C12D7-757D-4757-86D5-D83F993E4521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09" creationId="{9866E8F0-F4E0-428F-A606-21AB31BF410A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3" creationId="{4EADA1A8-C23F-4FEC-B87D-EE009A8A8A4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4" creationId="{B83E360A-94DD-48FB-9E9B-0C474EED672D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5" creationId="{1E4E5861-1C59-4393-A46A-D3EF7E318E41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6" creationId="{F59F4A3E-67D0-484E-8D05-63DA8D7B9463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7" creationId="{C73AECDA-5D1D-40C5-9998-DD19FB474BAC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8" creationId="{741DDC02-B368-4ABD-93D9-F768D3F0CF8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19" creationId="{24DE6498-63DF-4DC1-8416-C593E6E7E89F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0" creationId="{176017AE-8D4F-4904-8C83-F0A848042185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1" creationId="{5EE33D3D-6787-494D-BE90-42C1EA7E45A8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2" creationId="{FE76FE1E-77EA-4D19-9E9A-D5BC62A78A1D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3" creationId="{61BE0560-F0CA-4FA2-AD1D-C0E6BB15B740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4" creationId="{1CC4BC0F-8545-4A69-866B-AB0C158903C4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25" creationId="{2677FBA4-1AAF-482D-A3BC-743063E3F0FD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26" creationId="{C0E15A82-4A99-446C-8115-663C0AC1620D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27" creationId="{F0135AAF-E3FF-4F5B-85A9-7125F31EACD7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28" creationId="{D424E491-41A4-45D0-859F-BA435B64ABEC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29" creationId="{DC26F46A-5DDE-480A-A332-BF623BC79F1B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0" creationId="{FC494D75-E39B-492B-8737-EC2D98FF40CC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31" creationId="{99FBF84F-8186-4187-9691-DEE9FAF27CDF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32" creationId="{2235769F-D3E6-4469-A9DB-284AE9330878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33" creationId="{13D5DBF5-C3FF-451D-B610-6DAF0E3DEDCF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34" creationId="{3956EAA9-06DA-4B54-BF04-E17F22AD5B31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5" creationId="{ADCCA33F-57E0-4B55-897E-DBAF1B49697D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6" creationId="{681160E0-FA91-4939-BC3F-5DE2987FD189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7" creationId="{538E3169-C5E8-48C3-8171-149AA93F4242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8" creationId="{DD31C0BF-6EAC-4747-A69E-985D13FB6534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39" creationId="{1F6EED4B-F28E-42C7-A273-66CE27548A38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0" creationId="{E501B281-10AF-4E4F-83B5-E7E34A4C7BFA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1" creationId="{BCB7FBAA-E389-477B-B94A-8B21047EBA2D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2" creationId="{B13FED03-6C77-488A-B4C0-FFD265ECF976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3" creationId="{9E214A69-2EB1-45E1-8D74-69F9D7492201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4" creationId="{EAF2FCEC-50FB-4526-9DCE-6B1FC97F05E1}"/>
          </ac:cxnSpMkLst>
        </pc:cxnChg>
        <pc:cxnChg chg="mod">
          <ac:chgData name="George Adams" userId="d66181da58ebf9ab" providerId="LiveId" clId="{9CA80169-59AE-40F5-88AD-0E1F4A2D12E1}" dt="2022-01-29T02:09:21.149" v="64" actId="165"/>
          <ac:cxnSpMkLst>
            <pc:docMk/>
            <pc:sldMk cId="3375497759" sldId="330"/>
            <ac:cxnSpMk id="145" creationId="{CBBD9FFD-7124-4B96-9F07-901EA9A43B19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3" creationId="{E61A48E6-4751-493B-80C1-B3684C6EBF52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4" creationId="{0E820EE3-3906-451A-B048-F0C05A6400AA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5" creationId="{FA57376C-D4D4-494B-A4F3-047283FD5233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6" creationId="{96E49EC2-A5A8-4882-8B16-A4A4EFD54DBB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7" creationId="{73EAAF7D-88D1-4965-AC88-CD55E4DE9A5B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8" creationId="{7957204E-9F5A-4241-AF0E-C91713D4F599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59" creationId="{7B4CE0D6-5224-45EA-BAC9-A42761F16620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0" creationId="{114F8955-2BAA-4B3B-8285-86B717F301A9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1" creationId="{CF7F438C-5FAB-4151-B7A1-A9CA411F64A7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2" creationId="{1A345583-DB10-40CE-A0DD-32806BC9A6EE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3" creationId="{E68B07DC-E1EE-4ED8-BD8E-5F961802D542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4" creationId="{B1EECDA4-1F7C-49D1-A7C5-A4A1CB924DFE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5" creationId="{A06A0B19-CD94-40FC-8DA6-FC9E1F6F3596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6" creationId="{04559413-B9C3-45D9-BDD8-5F92001FF31A}"/>
          </ac:cxnSpMkLst>
        </pc:cxnChg>
        <pc:cxnChg chg="mod">
          <ac:chgData name="George Adams" userId="d66181da58ebf9ab" providerId="LiveId" clId="{9CA80169-59AE-40F5-88AD-0E1F4A2D12E1}" dt="2022-01-29T02:12:09.928" v="153" actId="165"/>
          <ac:cxnSpMkLst>
            <pc:docMk/>
            <pc:sldMk cId="3375497759" sldId="330"/>
            <ac:cxnSpMk id="167" creationId="{415B816E-3847-4C45-9D25-3C83EE9653E2}"/>
          </ac:cxnSpMkLst>
        </pc:cxnChg>
      </pc:sldChg>
      <pc:sldChg chg="addSp delSp modSp add mod modAnim">
        <pc:chgData name="George Adams" userId="d66181da58ebf9ab" providerId="LiveId" clId="{9CA80169-59AE-40F5-88AD-0E1F4A2D12E1}" dt="2022-02-23T15:08:13.986" v="12976" actId="113"/>
        <pc:sldMkLst>
          <pc:docMk/>
          <pc:sldMk cId="2000647887" sldId="331"/>
        </pc:sldMkLst>
        <pc:spChg chg="ord">
          <ac:chgData name="George Adams" userId="d66181da58ebf9ab" providerId="LiveId" clId="{9CA80169-59AE-40F5-88AD-0E1F4A2D12E1}" dt="2022-01-29T02:20:49.087" v="200" actId="166"/>
          <ac:spMkLst>
            <pc:docMk/>
            <pc:sldMk cId="2000647887" sldId="331"/>
            <ac:spMk id="5" creationId="{0079D5DD-B115-4061-9977-5451BAB65DC7}"/>
          </ac:spMkLst>
        </pc:spChg>
        <pc:spChg chg="add mod ord">
          <ac:chgData name="George Adams" userId="d66181da58ebf9ab" providerId="LiveId" clId="{9CA80169-59AE-40F5-88AD-0E1F4A2D12E1}" dt="2022-01-29T02:36:59.349" v="673" actId="167"/>
          <ac:spMkLst>
            <pc:docMk/>
            <pc:sldMk cId="2000647887" sldId="331"/>
            <ac:spMk id="16" creationId="{214AB2A5-62E5-4AF6-BE4D-412DB8E3934E}"/>
          </ac:spMkLst>
        </pc:spChg>
        <pc:spChg chg="add del">
          <ac:chgData name="George Adams" userId="d66181da58ebf9ab" providerId="LiveId" clId="{9CA80169-59AE-40F5-88AD-0E1F4A2D12E1}" dt="2022-01-29T02:33:16.581" v="445" actId="478"/>
          <ac:spMkLst>
            <pc:docMk/>
            <pc:sldMk cId="2000647887" sldId="331"/>
            <ac:spMk id="17" creationId="{A69E6280-7747-46DF-994A-828867B462C1}"/>
          </ac:spMkLst>
        </pc:spChg>
        <pc:spChg chg="add mod">
          <ac:chgData name="George Adams" userId="d66181da58ebf9ab" providerId="LiveId" clId="{9CA80169-59AE-40F5-88AD-0E1F4A2D12E1}" dt="2022-02-23T15:08:13.986" v="12976" actId="113"/>
          <ac:spMkLst>
            <pc:docMk/>
            <pc:sldMk cId="2000647887" sldId="331"/>
            <ac:spMk id="18" creationId="{AEAB31E2-20A2-4B29-A962-68F1C1D1D99C}"/>
          </ac:spMkLst>
        </pc:spChg>
        <pc:spChg chg="add mod">
          <ac:chgData name="George Adams" userId="d66181da58ebf9ab" providerId="LiveId" clId="{9CA80169-59AE-40F5-88AD-0E1F4A2D12E1}" dt="2022-01-29T02:23:43.763" v="214" actId="164"/>
          <ac:spMkLst>
            <pc:docMk/>
            <pc:sldMk cId="2000647887" sldId="331"/>
            <ac:spMk id="41" creationId="{57FFA564-3B81-47AD-ACFF-F236B4C6DFC7}"/>
          </ac:spMkLst>
        </pc:spChg>
        <pc:spChg chg="add mod">
          <ac:chgData name="George Adams" userId="d66181da58ebf9ab" providerId="LiveId" clId="{9CA80169-59AE-40F5-88AD-0E1F4A2D12E1}" dt="2022-01-29T02:23:43.763" v="214" actId="164"/>
          <ac:spMkLst>
            <pc:docMk/>
            <pc:sldMk cId="2000647887" sldId="331"/>
            <ac:spMk id="45" creationId="{22C28904-8BAA-484C-B388-349D220913A8}"/>
          </ac:spMkLst>
        </pc:spChg>
        <pc:spChg chg="add mod">
          <ac:chgData name="George Adams" userId="d66181da58ebf9ab" providerId="LiveId" clId="{9CA80169-59AE-40F5-88AD-0E1F4A2D12E1}" dt="2022-01-29T02:23:43.763" v="214" actId="164"/>
          <ac:spMkLst>
            <pc:docMk/>
            <pc:sldMk cId="2000647887" sldId="331"/>
            <ac:spMk id="46" creationId="{1D4C327C-9A7A-4C73-BAEC-CEA525ED2E9B}"/>
          </ac:spMkLst>
        </pc:spChg>
        <pc:spChg chg="add mod">
          <ac:chgData name="George Adams" userId="d66181da58ebf9ab" providerId="LiveId" clId="{9CA80169-59AE-40F5-88AD-0E1F4A2D12E1}" dt="2022-02-18T13:06:45.451" v="11391" actId="20577"/>
          <ac:spMkLst>
            <pc:docMk/>
            <pc:sldMk cId="2000647887" sldId="331"/>
            <ac:spMk id="54" creationId="{6AB2B0A2-955D-4DC7-B441-75364E15BE9F}"/>
          </ac:spMkLst>
        </pc:spChg>
        <pc:spChg chg="add del mod">
          <ac:chgData name="George Adams" userId="d66181da58ebf9ab" providerId="LiveId" clId="{9CA80169-59AE-40F5-88AD-0E1F4A2D12E1}" dt="2022-01-29T02:38:29.578" v="683" actId="478"/>
          <ac:spMkLst>
            <pc:docMk/>
            <pc:sldMk cId="2000647887" sldId="331"/>
            <ac:spMk id="63" creationId="{DA9ED0FC-0A32-4333-872C-1BA062517595}"/>
          </ac:spMkLst>
        </pc:spChg>
        <pc:spChg chg="mod">
          <ac:chgData name="George Adams" userId="d66181da58ebf9ab" providerId="LiveId" clId="{9CA80169-59AE-40F5-88AD-0E1F4A2D12E1}" dt="2022-01-29T03:03:15.340" v="1055" actId="1076"/>
          <ac:spMkLst>
            <pc:docMk/>
            <pc:sldMk cId="2000647887" sldId="331"/>
            <ac:spMk id="64" creationId="{65277E21-4C3D-471E-817B-AFA7869C7BED}"/>
          </ac:spMkLst>
        </pc:spChg>
        <pc:spChg chg="add mod">
          <ac:chgData name="George Adams" userId="d66181da58ebf9ab" providerId="LiveId" clId="{9CA80169-59AE-40F5-88AD-0E1F4A2D12E1}" dt="2022-01-29T02:44:42.877" v="723" actId="164"/>
          <ac:spMkLst>
            <pc:docMk/>
            <pc:sldMk cId="2000647887" sldId="331"/>
            <ac:spMk id="65" creationId="{4724D072-28C3-4F63-B769-E4079D2779CD}"/>
          </ac:spMkLst>
        </pc:spChg>
        <pc:spChg chg="add mod">
          <ac:chgData name="George Adams" userId="d66181da58ebf9ab" providerId="LiveId" clId="{9CA80169-59AE-40F5-88AD-0E1F4A2D12E1}" dt="2022-01-29T02:46:00.183" v="725" actId="164"/>
          <ac:spMkLst>
            <pc:docMk/>
            <pc:sldMk cId="2000647887" sldId="331"/>
            <ac:spMk id="68" creationId="{FB338CEA-04E8-4290-8BE5-2658B18815DE}"/>
          </ac:spMkLst>
        </pc:spChg>
        <pc:spChg chg="add mod">
          <ac:chgData name="George Adams" userId="d66181da58ebf9ab" providerId="LiveId" clId="{9CA80169-59AE-40F5-88AD-0E1F4A2D12E1}" dt="2022-01-29T02:46:00.183" v="725" actId="164"/>
          <ac:spMkLst>
            <pc:docMk/>
            <pc:sldMk cId="2000647887" sldId="331"/>
            <ac:spMk id="70" creationId="{F25256FB-3E5C-4D64-9CBC-605579D65A57}"/>
          </ac:spMkLst>
        </pc:spChg>
        <pc:spChg chg="add mod">
          <ac:chgData name="George Adams" userId="d66181da58ebf9ab" providerId="LiveId" clId="{9CA80169-59AE-40F5-88AD-0E1F4A2D12E1}" dt="2022-01-29T02:46:00.183" v="725" actId="164"/>
          <ac:spMkLst>
            <pc:docMk/>
            <pc:sldMk cId="2000647887" sldId="331"/>
            <ac:spMk id="71" creationId="{CC2F4D30-C1AC-4091-86B0-C9B96F27F100}"/>
          </ac:spMkLst>
        </pc:spChg>
        <pc:spChg chg="mod">
          <ac:chgData name="George Adams" userId="d66181da58ebf9ab" providerId="LiveId" clId="{9CA80169-59AE-40F5-88AD-0E1F4A2D12E1}" dt="2022-01-29T03:03:48.455" v="1058" actId="1076"/>
          <ac:spMkLst>
            <pc:docMk/>
            <pc:sldMk cId="2000647887" sldId="331"/>
            <ac:spMk id="83" creationId="{FB540E94-F155-41B0-B964-A7B727CA816D}"/>
          </ac:spMkLst>
        </pc:spChg>
        <pc:spChg chg="mod">
          <ac:chgData name="George Adams" userId="d66181da58ebf9ab" providerId="LiveId" clId="{9CA80169-59AE-40F5-88AD-0E1F4A2D12E1}" dt="2022-02-09T22:31:02.703" v="6617" actId="2711"/>
          <ac:spMkLst>
            <pc:docMk/>
            <pc:sldMk cId="2000647887" sldId="331"/>
            <ac:spMk id="152" creationId="{AE2CA012-2ED1-4642-B4DA-AAA294F5D415}"/>
          </ac:spMkLst>
        </pc:spChg>
        <pc:spChg chg="del mod">
          <ac:chgData name="George Adams" userId="d66181da58ebf9ab" providerId="LiveId" clId="{9CA80169-59AE-40F5-88AD-0E1F4A2D12E1}" dt="2022-01-30T02:52:47.878" v="1629" actId="478"/>
          <ac:spMkLst>
            <pc:docMk/>
            <pc:sldMk cId="2000647887" sldId="331"/>
            <ac:spMk id="169" creationId="{6AEEAEF9-A5B8-4716-94DB-19CAFC46A624}"/>
          </ac:spMkLst>
        </pc:spChg>
        <pc:grpChg chg="add mod">
          <ac:chgData name="George Adams" userId="d66181da58ebf9ab" providerId="LiveId" clId="{9CA80169-59AE-40F5-88AD-0E1F4A2D12E1}" dt="2022-01-29T02:41:39.359" v="704" actId="1076"/>
          <ac:grpSpMkLst>
            <pc:docMk/>
            <pc:sldMk cId="2000647887" sldId="331"/>
            <ac:grpSpMk id="12" creationId="{4168361C-3DB5-4CBF-811F-958BF34C928B}"/>
          </ac:grpSpMkLst>
        </pc:grpChg>
        <pc:grpChg chg="add mod">
          <ac:chgData name="George Adams" userId="d66181da58ebf9ab" providerId="LiveId" clId="{9CA80169-59AE-40F5-88AD-0E1F4A2D12E1}" dt="2022-01-29T02:44:42.877" v="723" actId="164"/>
          <ac:grpSpMkLst>
            <pc:docMk/>
            <pc:sldMk cId="2000647887" sldId="331"/>
            <ac:grpSpMk id="29" creationId="{32155B06-2235-4FFB-8DB7-DC3BE866C1E2}"/>
          </ac:grpSpMkLst>
        </pc:grpChg>
        <pc:grpChg chg="add mod">
          <ac:chgData name="George Adams" userId="d66181da58ebf9ab" providerId="LiveId" clId="{9CA80169-59AE-40F5-88AD-0E1F4A2D12E1}" dt="2022-01-29T02:46:00.183" v="725" actId="164"/>
          <ac:grpSpMkLst>
            <pc:docMk/>
            <pc:sldMk cId="2000647887" sldId="331"/>
            <ac:grpSpMk id="31" creationId="{229F6649-484F-4B2E-8D1C-4FFFA7009D36}"/>
          </ac:grpSpMkLst>
        </pc:grpChg>
        <pc:grpChg chg="add mod">
          <ac:chgData name="George Adams" userId="d66181da58ebf9ab" providerId="LiveId" clId="{9CA80169-59AE-40F5-88AD-0E1F4A2D12E1}" dt="2022-01-29T02:49:27.553" v="746" actId="1076"/>
          <ac:grpSpMkLst>
            <pc:docMk/>
            <pc:sldMk cId="2000647887" sldId="331"/>
            <ac:grpSpMk id="39" creationId="{9600EF31-D2AD-4C75-8B3D-296EB5C525C8}"/>
          </ac:grpSpMkLst>
        </pc:grpChg>
        <pc:grpChg chg="ord">
          <ac:chgData name="George Adams" userId="d66181da58ebf9ab" providerId="LiveId" clId="{9CA80169-59AE-40F5-88AD-0E1F4A2D12E1}" dt="2022-01-29T02:37:06.896" v="674" actId="167"/>
          <ac:grpSpMkLst>
            <pc:docMk/>
            <pc:sldMk cId="2000647887" sldId="331"/>
            <ac:grpSpMk id="62" creationId="{3A0F653C-E6BD-4B01-AE20-20C69323A93A}"/>
          </ac:grpSpMkLst>
        </pc:grpChg>
        <pc:cxnChg chg="add mod ord">
          <ac:chgData name="George Adams" userId="d66181da58ebf9ab" providerId="LiveId" clId="{9CA80169-59AE-40F5-88AD-0E1F4A2D12E1}" dt="2022-01-29T02:41:44.560" v="705" actId="14100"/>
          <ac:cxnSpMkLst>
            <pc:docMk/>
            <pc:sldMk cId="2000647887" sldId="331"/>
            <ac:cxnSpMk id="6" creationId="{10E7D31A-9EBF-4289-AD23-7DE281CABA16}"/>
          </ac:cxnSpMkLst>
        </pc:cxnChg>
        <pc:cxnChg chg="add del mod">
          <ac:chgData name="George Adams" userId="d66181da58ebf9ab" providerId="LiveId" clId="{9CA80169-59AE-40F5-88AD-0E1F4A2D12E1}" dt="2022-01-29T02:31:53.211" v="433" actId="478"/>
          <ac:cxnSpMkLst>
            <pc:docMk/>
            <pc:sldMk cId="2000647887" sldId="331"/>
            <ac:cxnSpMk id="14" creationId="{AF7BAC91-CDC0-4FC1-A924-E10BAED66A8B}"/>
          </ac:cxnSpMkLst>
        </pc:cxnChg>
        <pc:cxnChg chg="add mod">
          <ac:chgData name="George Adams" userId="d66181da58ebf9ab" providerId="LiveId" clId="{9CA80169-59AE-40F5-88AD-0E1F4A2D12E1}" dt="2022-01-29T02:48:56.070" v="739" actId="164"/>
          <ac:cxnSpMkLst>
            <pc:docMk/>
            <pc:sldMk cId="2000647887" sldId="331"/>
            <ac:cxnSpMk id="33" creationId="{5BF08081-AA40-4A93-A69F-33A6475CDAF8}"/>
          </ac:cxnSpMkLst>
        </pc:cxnChg>
        <pc:cxnChg chg="add mod">
          <ac:chgData name="George Adams" userId="d66181da58ebf9ab" providerId="LiveId" clId="{9CA80169-59AE-40F5-88AD-0E1F4A2D12E1}" dt="2022-01-29T02:23:43.763" v="214" actId="164"/>
          <ac:cxnSpMkLst>
            <pc:docMk/>
            <pc:sldMk cId="2000647887" sldId="331"/>
            <ac:cxnSpMk id="47" creationId="{139ADB26-EFFB-4B7F-AFCF-48C1C651D2E9}"/>
          </ac:cxnSpMkLst>
        </pc:cxnChg>
        <pc:cxnChg chg="add mod">
          <ac:chgData name="George Adams" userId="d66181da58ebf9ab" providerId="LiveId" clId="{9CA80169-59AE-40F5-88AD-0E1F4A2D12E1}" dt="2022-01-29T02:23:43.763" v="214" actId="164"/>
          <ac:cxnSpMkLst>
            <pc:docMk/>
            <pc:sldMk cId="2000647887" sldId="331"/>
            <ac:cxnSpMk id="50" creationId="{DBDF686F-2514-4F61-9821-5879000CECA7}"/>
          </ac:cxnSpMkLst>
        </pc:cxnChg>
        <pc:cxnChg chg="add del mod">
          <ac:chgData name="George Adams" userId="d66181da58ebf9ab" providerId="LiveId" clId="{9CA80169-59AE-40F5-88AD-0E1F4A2D12E1}" dt="2022-01-29T02:31:55.816" v="434" actId="478"/>
          <ac:cxnSpMkLst>
            <pc:docMk/>
            <pc:sldMk cId="2000647887" sldId="331"/>
            <ac:cxnSpMk id="58" creationId="{827EA741-B6F4-43B6-B929-F312FB7F645B}"/>
          </ac:cxnSpMkLst>
        </pc:cxnChg>
        <pc:cxnChg chg="add mod">
          <ac:chgData name="George Adams" userId="d66181da58ebf9ab" providerId="LiveId" clId="{9CA80169-59AE-40F5-88AD-0E1F4A2D12E1}" dt="2022-01-29T02:44:42.877" v="723" actId="164"/>
          <ac:cxnSpMkLst>
            <pc:docMk/>
            <pc:sldMk cId="2000647887" sldId="331"/>
            <ac:cxnSpMk id="66" creationId="{602700D5-984F-4A47-87C7-C04C7AAEE611}"/>
          </ac:cxnSpMkLst>
        </pc:cxnChg>
        <pc:cxnChg chg="add mod">
          <ac:chgData name="George Adams" userId="d66181da58ebf9ab" providerId="LiveId" clId="{9CA80169-59AE-40F5-88AD-0E1F4A2D12E1}" dt="2022-01-29T02:46:00.183" v="725" actId="164"/>
          <ac:cxnSpMkLst>
            <pc:docMk/>
            <pc:sldMk cId="2000647887" sldId="331"/>
            <ac:cxnSpMk id="67" creationId="{49273EBA-D4E2-4B44-81D7-8598A70FCF4F}"/>
          </ac:cxnSpMkLst>
        </pc:cxnChg>
        <pc:cxnChg chg="add mod">
          <ac:chgData name="George Adams" userId="d66181da58ebf9ab" providerId="LiveId" clId="{9CA80169-59AE-40F5-88AD-0E1F4A2D12E1}" dt="2022-01-29T02:46:00.183" v="725" actId="164"/>
          <ac:cxnSpMkLst>
            <pc:docMk/>
            <pc:sldMk cId="2000647887" sldId="331"/>
            <ac:cxnSpMk id="74" creationId="{3DC22E13-51C2-4E63-8D3C-8492A0415039}"/>
          </ac:cxnSpMkLst>
        </pc:cxnChg>
        <pc:cxnChg chg="add mod">
          <ac:chgData name="George Adams" userId="d66181da58ebf9ab" providerId="LiveId" clId="{9CA80169-59AE-40F5-88AD-0E1F4A2D12E1}" dt="2022-01-29T02:46:00.183" v="725" actId="164"/>
          <ac:cxnSpMkLst>
            <pc:docMk/>
            <pc:sldMk cId="2000647887" sldId="331"/>
            <ac:cxnSpMk id="76" creationId="{5E990194-93BE-4C20-851A-E1891B33CDA3}"/>
          </ac:cxnSpMkLst>
        </pc:cxnChg>
        <pc:cxnChg chg="add mod">
          <ac:chgData name="George Adams" userId="d66181da58ebf9ab" providerId="LiveId" clId="{9CA80169-59AE-40F5-88AD-0E1F4A2D12E1}" dt="2022-01-29T02:46:00.183" v="725" actId="164"/>
          <ac:cxnSpMkLst>
            <pc:docMk/>
            <pc:sldMk cId="2000647887" sldId="331"/>
            <ac:cxnSpMk id="79" creationId="{F662956E-E462-4DC7-B9A4-7F2AE9C207FD}"/>
          </ac:cxnSpMkLst>
        </pc:cxnChg>
        <pc:cxnChg chg="add mod">
          <ac:chgData name="George Adams" userId="d66181da58ebf9ab" providerId="LiveId" clId="{9CA80169-59AE-40F5-88AD-0E1F4A2D12E1}" dt="2022-01-29T02:48:56.070" v="739" actId="164"/>
          <ac:cxnSpMkLst>
            <pc:docMk/>
            <pc:sldMk cId="2000647887" sldId="331"/>
            <ac:cxnSpMk id="87" creationId="{B3B5B7A9-8183-468F-9954-55FF5CCC4149}"/>
          </ac:cxnSpMkLst>
        </pc:cxnChg>
      </pc:sldChg>
      <pc:sldChg chg="addSp delSp modSp add mod delAnim modAnim">
        <pc:chgData name="George Adams" userId="d66181da58ebf9ab" providerId="LiveId" clId="{9CA80169-59AE-40F5-88AD-0E1F4A2D12E1}" dt="2022-02-21T20:33:50.048" v="12284" actId="1076"/>
        <pc:sldMkLst>
          <pc:docMk/>
          <pc:sldMk cId="1835070626" sldId="332"/>
        </pc:sldMkLst>
        <pc:spChg chg="mod">
          <ac:chgData name="George Adams" userId="d66181da58ebf9ab" providerId="LiveId" clId="{9CA80169-59AE-40F5-88AD-0E1F4A2D12E1}" dt="2022-02-09T22:15:41.313" v="6443" actId="113"/>
          <ac:spMkLst>
            <pc:docMk/>
            <pc:sldMk cId="1835070626" sldId="332"/>
            <ac:spMk id="2" creationId="{D1C65236-95FB-454E-AF12-62F959BCB588}"/>
          </ac:spMkLst>
        </pc:spChg>
        <pc:spChg chg="del">
          <ac:chgData name="George Adams" userId="d66181da58ebf9ab" providerId="LiveId" clId="{9CA80169-59AE-40F5-88AD-0E1F4A2D12E1}" dt="2022-01-29T16:15:52.947" v="1222" actId="478"/>
          <ac:spMkLst>
            <pc:docMk/>
            <pc:sldMk cId="1835070626" sldId="332"/>
            <ac:spMk id="9" creationId="{C8A07BE7-DF7B-4204-B2C8-27A20A589DAB}"/>
          </ac:spMkLst>
        </pc:spChg>
        <pc:spChg chg="add mod">
          <ac:chgData name="George Adams" userId="d66181da58ebf9ab" providerId="LiveId" clId="{9CA80169-59AE-40F5-88AD-0E1F4A2D12E1}" dt="2022-02-09T22:15:52.623" v="6463" actId="1038"/>
          <ac:spMkLst>
            <pc:docMk/>
            <pc:sldMk cId="1835070626" sldId="332"/>
            <ac:spMk id="13" creationId="{1C9C04F8-5A44-4C13-BDDB-143BF54568ED}"/>
          </ac:spMkLst>
        </pc:spChg>
        <pc:spChg chg="del mod">
          <ac:chgData name="George Adams" userId="d66181da58ebf9ab" providerId="LiveId" clId="{9CA80169-59AE-40F5-88AD-0E1F4A2D12E1}" dt="2022-01-29T16:15:59.822" v="1225"/>
          <ac:spMkLst>
            <pc:docMk/>
            <pc:sldMk cId="1835070626" sldId="332"/>
            <ac:spMk id="17" creationId="{EB93E998-00FC-4A89-BE20-E9E80A869004}"/>
          </ac:spMkLst>
        </pc:spChg>
        <pc:spChg chg="del">
          <ac:chgData name="George Adams" userId="d66181da58ebf9ab" providerId="LiveId" clId="{9CA80169-59AE-40F5-88AD-0E1F4A2D12E1}" dt="2022-01-29T16:16:04.453" v="1226" actId="478"/>
          <ac:spMkLst>
            <pc:docMk/>
            <pc:sldMk cId="1835070626" sldId="332"/>
            <ac:spMk id="21" creationId="{3D577E12-1857-457A-A2DD-434DDA848732}"/>
          </ac:spMkLst>
        </pc:spChg>
        <pc:grpChg chg="del">
          <ac:chgData name="George Adams" userId="d66181da58ebf9ab" providerId="LiveId" clId="{9CA80169-59AE-40F5-88AD-0E1F4A2D12E1}" dt="2022-01-29T16:15:47.342" v="1220" actId="478"/>
          <ac:grpSpMkLst>
            <pc:docMk/>
            <pc:sldMk cId="1835070626" sldId="332"/>
            <ac:grpSpMk id="18" creationId="{D3592CE4-CA34-4A06-B995-2E98B1FFF2DC}"/>
          </ac:grpSpMkLst>
        </pc:grpChg>
        <pc:graphicFrameChg chg="del">
          <ac:chgData name="George Adams" userId="d66181da58ebf9ab" providerId="LiveId" clId="{9CA80169-59AE-40F5-88AD-0E1F4A2D12E1}" dt="2022-01-29T16:15:50.757" v="1221" actId="478"/>
          <ac:graphicFrameMkLst>
            <pc:docMk/>
            <pc:sldMk cId="1835070626" sldId="332"/>
            <ac:graphicFrameMk id="8" creationId="{8BA5B8B9-B2DB-43FF-90BB-7F72EDBBE5E7}"/>
          </ac:graphicFrameMkLst>
        </pc:graphicFrameChg>
        <pc:picChg chg="add mod">
          <ac:chgData name="George Adams" userId="d66181da58ebf9ab" providerId="LiveId" clId="{9CA80169-59AE-40F5-88AD-0E1F4A2D12E1}" dt="2022-02-21T20:33:50.048" v="12284" actId="1076"/>
          <ac:picMkLst>
            <pc:docMk/>
            <pc:sldMk cId="1835070626" sldId="332"/>
            <ac:picMk id="3" creationId="{7FCA65FA-0BC6-4CDC-8AF7-A1CCA4FAD18A}"/>
          </ac:picMkLst>
        </pc:picChg>
        <pc:picChg chg="add del mod">
          <ac:chgData name="George Adams" userId="d66181da58ebf9ab" providerId="LiveId" clId="{9CA80169-59AE-40F5-88AD-0E1F4A2D12E1}" dt="2022-01-30T15:42:55.179" v="3586" actId="478"/>
          <ac:picMkLst>
            <pc:docMk/>
            <pc:sldMk cId="1835070626" sldId="332"/>
            <ac:picMk id="3" creationId="{8138B7BB-9F16-49FE-A41D-95323372D6A6}"/>
          </ac:picMkLst>
        </pc:picChg>
        <pc:picChg chg="add del mod">
          <ac:chgData name="George Adams" userId="d66181da58ebf9ab" providerId="LiveId" clId="{9CA80169-59AE-40F5-88AD-0E1F4A2D12E1}" dt="2022-02-16T15:54:36.994" v="11340" actId="21"/>
          <ac:picMkLst>
            <pc:docMk/>
            <pc:sldMk cId="1835070626" sldId="332"/>
            <ac:picMk id="3" creationId="{F8C45F3C-34CE-484C-B365-D8E9A6CE19C4}"/>
          </ac:picMkLst>
        </pc:picChg>
        <pc:picChg chg="add del mod">
          <ac:chgData name="George Adams" userId="d66181da58ebf9ab" providerId="LiveId" clId="{9CA80169-59AE-40F5-88AD-0E1F4A2D12E1}" dt="2022-01-31T02:59:33.672" v="4060" actId="478"/>
          <ac:picMkLst>
            <pc:docMk/>
            <pc:sldMk cId="1835070626" sldId="332"/>
            <ac:picMk id="5" creationId="{9D3801D1-2928-4A25-86C3-75922B28C9D2}"/>
          </ac:picMkLst>
        </pc:picChg>
        <pc:picChg chg="add mod">
          <ac:chgData name="George Adams" userId="d66181da58ebf9ab" providerId="LiveId" clId="{9CA80169-59AE-40F5-88AD-0E1F4A2D12E1}" dt="2022-02-16T15:54:54.587" v="11342"/>
          <ac:picMkLst>
            <pc:docMk/>
            <pc:sldMk cId="1835070626" sldId="332"/>
            <ac:picMk id="5" creationId="{B3F31B31-C38E-44AF-84D3-D715304109B9}"/>
          </ac:picMkLst>
        </pc:picChg>
        <pc:picChg chg="add del mod">
          <ac:chgData name="George Adams" userId="d66181da58ebf9ab" providerId="LiveId" clId="{9CA80169-59AE-40F5-88AD-0E1F4A2D12E1}" dt="2022-01-31T03:04:34.754" v="4072" actId="478"/>
          <ac:picMkLst>
            <pc:docMk/>
            <pc:sldMk cId="1835070626" sldId="332"/>
            <ac:picMk id="6" creationId="{1BFB54C8-E0E9-4034-AD58-EEA4CF9F2FE7}"/>
          </ac:picMkLst>
        </pc:picChg>
        <pc:picChg chg="add del mod">
          <ac:chgData name="George Adams" userId="d66181da58ebf9ab" providerId="LiveId" clId="{9CA80169-59AE-40F5-88AD-0E1F4A2D12E1}" dt="2022-02-21T20:26:41.229" v="12271" actId="478"/>
          <ac:picMkLst>
            <pc:docMk/>
            <pc:sldMk cId="1835070626" sldId="332"/>
            <ac:picMk id="6" creationId="{64794EB4-29D1-452D-98A9-2BB087534BB5}"/>
          </ac:picMkLst>
        </pc:picChg>
      </pc:sldChg>
      <pc:sldChg chg="addSp delSp modSp add mod delAnim modAnim">
        <pc:chgData name="George Adams" userId="d66181da58ebf9ab" providerId="LiveId" clId="{9CA80169-59AE-40F5-88AD-0E1F4A2D12E1}" dt="2022-03-06T01:27:03.156" v="13304" actId="113"/>
        <pc:sldMkLst>
          <pc:docMk/>
          <pc:sldMk cId="3809212184" sldId="333"/>
        </pc:sldMkLst>
        <pc:spChg chg="mod">
          <ac:chgData name="George Adams" userId="d66181da58ebf9ab" providerId="LiveId" clId="{9CA80169-59AE-40F5-88AD-0E1F4A2D12E1}" dt="2022-02-14T16:03:13.177" v="10748" actId="20577"/>
          <ac:spMkLst>
            <pc:docMk/>
            <pc:sldMk cId="3809212184" sldId="333"/>
            <ac:spMk id="2" creationId="{0D37046B-C61F-4D13-9413-4E853D1FE4DB}"/>
          </ac:spMkLst>
        </pc:spChg>
        <pc:spChg chg="del">
          <ac:chgData name="George Adams" userId="d66181da58ebf9ab" providerId="LiveId" clId="{9CA80169-59AE-40F5-88AD-0E1F4A2D12E1}" dt="2022-01-30T03:04:15.132" v="1902" actId="478"/>
          <ac:spMkLst>
            <pc:docMk/>
            <pc:sldMk cId="3809212184" sldId="333"/>
            <ac:spMk id="3" creationId="{F2E33112-126A-4AD0-8239-40FAB9D1FAB8}"/>
          </ac:spMkLst>
        </pc:spChg>
        <pc:spChg chg="add del mod">
          <ac:chgData name="George Adams" userId="d66181da58ebf9ab" providerId="LiveId" clId="{9CA80169-59AE-40F5-88AD-0E1F4A2D12E1}" dt="2022-02-18T13:23:17.841" v="11449" actId="21"/>
          <ac:spMkLst>
            <pc:docMk/>
            <pc:sldMk cId="3809212184" sldId="333"/>
            <ac:spMk id="8" creationId="{ED544BDE-7558-4B27-A711-160F5A99F415}"/>
          </ac:spMkLst>
        </pc:spChg>
        <pc:spChg chg="add del mod">
          <ac:chgData name="George Adams" userId="d66181da58ebf9ab" providerId="LiveId" clId="{9CA80169-59AE-40F5-88AD-0E1F4A2D12E1}" dt="2022-01-30T03:04:25.184" v="1903" actId="478"/>
          <ac:spMkLst>
            <pc:docMk/>
            <pc:sldMk cId="3809212184" sldId="333"/>
            <ac:spMk id="9" creationId="{9DFEA304-E5C7-4107-9F64-F61601E3B61C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4" creationId="{BD98B7DD-47C3-465E-A58E-1FB904E75838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5" creationId="{61416C76-6F42-46F2-BB81-D957291E798C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6" creationId="{5D0D517B-ABB2-49C1-BF2A-6599416E0048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7" creationId="{BDFD406C-3345-4A37-A7FA-C0ED429380F5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8" creationId="{68C2572A-DBE7-4ECE-9E0F-D9382E9D331F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19" creationId="{F75A8F88-7FE9-43E7-B74E-93B02122A9F4}"/>
          </ac:spMkLst>
        </pc:spChg>
        <pc:spChg chg="mod">
          <ac:chgData name="George Adams" userId="d66181da58ebf9ab" providerId="LiveId" clId="{9CA80169-59AE-40F5-88AD-0E1F4A2D12E1}" dt="2022-02-18T13:22:25.001" v="11444"/>
          <ac:spMkLst>
            <pc:docMk/>
            <pc:sldMk cId="3809212184" sldId="333"/>
            <ac:spMk id="20" creationId="{4D59DB86-C058-47B3-A869-4839FADC84B0}"/>
          </ac:spMkLst>
        </pc:spChg>
        <pc:spChg chg="add mod">
          <ac:chgData name="George Adams" userId="d66181da58ebf9ab" providerId="LiveId" clId="{9CA80169-59AE-40F5-88AD-0E1F4A2D12E1}" dt="2022-02-14T16:03:41.187" v="10751" actId="14100"/>
          <ac:spMkLst>
            <pc:docMk/>
            <pc:sldMk cId="3809212184" sldId="333"/>
            <ac:spMk id="22" creationId="{EAA1A5D2-B9EE-429E-9705-B1413A0A7484}"/>
          </ac:spMkLst>
        </pc:spChg>
        <pc:spChg chg="mod">
          <ac:chgData name="George Adams" userId="d66181da58ebf9ab" providerId="LiveId" clId="{9CA80169-59AE-40F5-88AD-0E1F4A2D12E1}" dt="2022-01-30T03:16:18.904" v="2715"/>
          <ac:spMkLst>
            <pc:docMk/>
            <pc:sldMk cId="3809212184" sldId="333"/>
            <ac:spMk id="25" creationId="{EC9575B5-2DAB-48FD-8F6D-DC3F56B99C61}"/>
          </ac:spMkLst>
        </pc:spChg>
        <pc:spChg chg="mod">
          <ac:chgData name="George Adams" userId="d66181da58ebf9ab" providerId="LiveId" clId="{9CA80169-59AE-40F5-88AD-0E1F4A2D12E1}" dt="2022-02-18T13:24:59.414" v="11456"/>
          <ac:spMkLst>
            <pc:docMk/>
            <pc:sldMk cId="3809212184" sldId="333"/>
            <ac:spMk id="25" creationId="{F3BEC6B8-5068-40E5-9981-D76FBA7EA154}"/>
          </ac:spMkLst>
        </pc:spChg>
        <pc:spChg chg="add del mod">
          <ac:chgData name="George Adams" userId="d66181da58ebf9ab" providerId="LiveId" clId="{9CA80169-59AE-40F5-88AD-0E1F4A2D12E1}" dt="2022-01-30T03:18:39.320" v="2746" actId="478"/>
          <ac:spMkLst>
            <pc:docMk/>
            <pc:sldMk cId="3809212184" sldId="333"/>
            <ac:spMk id="27" creationId="{1F4D2850-2937-45E1-9F60-E60C66D03B2E}"/>
          </ac:spMkLst>
        </pc:spChg>
        <pc:spChg chg="mod">
          <ac:chgData name="George Adams" userId="d66181da58ebf9ab" providerId="LiveId" clId="{9CA80169-59AE-40F5-88AD-0E1F4A2D12E1}" dt="2022-02-18T13:25:59.885" v="11464"/>
          <ac:spMkLst>
            <pc:docMk/>
            <pc:sldMk cId="3809212184" sldId="333"/>
            <ac:spMk id="28" creationId="{2BA4F6A8-450E-4647-8FE5-1DF646A64228}"/>
          </ac:spMkLst>
        </pc:spChg>
        <pc:spChg chg="add mod">
          <ac:chgData name="George Adams" userId="d66181da58ebf9ab" providerId="LiveId" clId="{9CA80169-59AE-40F5-88AD-0E1F4A2D12E1}" dt="2022-02-14T16:03:50.580" v="10752" actId="164"/>
          <ac:spMkLst>
            <pc:docMk/>
            <pc:sldMk cId="3809212184" sldId="333"/>
            <ac:spMk id="28" creationId="{9A7DCD9D-BF37-4C48-8298-B7CC97BFDF2C}"/>
          </ac:spMkLst>
        </pc:spChg>
        <pc:spChg chg="mod">
          <ac:chgData name="George Adams" userId="d66181da58ebf9ab" providerId="LiveId" clId="{9CA80169-59AE-40F5-88AD-0E1F4A2D12E1}" dt="2022-01-30T03:19:03.843" v="2747"/>
          <ac:spMkLst>
            <pc:docMk/>
            <pc:sldMk cId="3809212184" sldId="333"/>
            <ac:spMk id="31" creationId="{EC769847-7B64-40FF-88D8-589205BDB9AF}"/>
          </ac:spMkLst>
        </pc:spChg>
        <pc:spChg chg="mod">
          <ac:chgData name="George Adams" userId="d66181da58ebf9ab" providerId="LiveId" clId="{9CA80169-59AE-40F5-88AD-0E1F4A2D12E1}" dt="2022-01-30T03:19:03.843" v="2747"/>
          <ac:spMkLst>
            <pc:docMk/>
            <pc:sldMk cId="3809212184" sldId="333"/>
            <ac:spMk id="32" creationId="{9334F9D8-4AB6-4822-9F28-AAD2EECEF290}"/>
          </ac:spMkLst>
        </pc:spChg>
        <pc:spChg chg="mod">
          <ac:chgData name="George Adams" userId="d66181da58ebf9ab" providerId="LiveId" clId="{9CA80169-59AE-40F5-88AD-0E1F4A2D12E1}" dt="2022-01-30T03:19:03.843" v="2747"/>
          <ac:spMkLst>
            <pc:docMk/>
            <pc:sldMk cId="3809212184" sldId="333"/>
            <ac:spMk id="33" creationId="{32D60060-283A-4E6D-9543-79A01CB73841}"/>
          </ac:spMkLst>
        </pc:spChg>
        <pc:spChg chg="mod">
          <ac:chgData name="George Adams" userId="d66181da58ebf9ab" providerId="LiveId" clId="{9CA80169-59AE-40F5-88AD-0E1F4A2D12E1}" dt="2022-01-30T03:19:03.843" v="2747"/>
          <ac:spMkLst>
            <pc:docMk/>
            <pc:sldMk cId="3809212184" sldId="333"/>
            <ac:spMk id="34" creationId="{A42503FE-A39D-4227-8647-BA26BCE1B7F1}"/>
          </ac:spMkLst>
        </pc:spChg>
        <pc:spChg chg="mod">
          <ac:chgData name="George Adams" userId="d66181da58ebf9ab" providerId="LiveId" clId="{9CA80169-59AE-40F5-88AD-0E1F4A2D12E1}" dt="2022-01-30T03:19:03.843" v="2747"/>
          <ac:spMkLst>
            <pc:docMk/>
            <pc:sldMk cId="3809212184" sldId="333"/>
            <ac:spMk id="35" creationId="{54E2F453-1EE5-4B92-9866-AAC2B4C741B2}"/>
          </ac:spMkLst>
        </pc:spChg>
        <pc:spChg chg="add mod">
          <ac:chgData name="George Adams" userId="d66181da58ebf9ab" providerId="LiveId" clId="{9CA80169-59AE-40F5-88AD-0E1F4A2D12E1}" dt="2022-03-06T01:27:03.156" v="13304" actId="113"/>
          <ac:spMkLst>
            <pc:docMk/>
            <pc:sldMk cId="3809212184" sldId="333"/>
            <ac:spMk id="35" creationId="{73D240C5-4105-44A0-8A0A-F34C3C4BE197}"/>
          </ac:spMkLst>
        </pc:spChg>
        <pc:grpChg chg="add del mod">
          <ac:chgData name="George Adams" userId="d66181da58ebf9ab" providerId="LiveId" clId="{9CA80169-59AE-40F5-88AD-0E1F4A2D12E1}" dt="2022-02-14T16:03:55.380" v="10753" actId="21"/>
          <ac:grpSpMkLst>
            <pc:docMk/>
            <pc:sldMk cId="3809212184" sldId="333"/>
            <ac:grpSpMk id="3" creationId="{CA0F7B49-729A-41C1-BF98-2983367D0BDC}"/>
          </ac:grpSpMkLst>
        </pc:grpChg>
        <pc:grpChg chg="add del mod">
          <ac:chgData name="George Adams" userId="d66181da58ebf9ab" providerId="LiveId" clId="{9CA80169-59AE-40F5-88AD-0E1F4A2D12E1}" dt="2022-02-18T13:23:28.984" v="11450" actId="478"/>
          <ac:grpSpMkLst>
            <pc:docMk/>
            <pc:sldMk cId="3809212184" sldId="333"/>
            <ac:grpSpMk id="7" creationId="{F6109A03-3C8C-4A6B-90E4-3CC3F5A537AE}"/>
          </ac:grpSpMkLst>
        </pc:grpChg>
        <pc:grpChg chg="mod">
          <ac:chgData name="George Adams" userId="d66181da58ebf9ab" providerId="LiveId" clId="{9CA80169-59AE-40F5-88AD-0E1F4A2D12E1}" dt="2022-02-18T13:22:25.001" v="11444"/>
          <ac:grpSpMkLst>
            <pc:docMk/>
            <pc:sldMk cId="3809212184" sldId="333"/>
            <ac:grpSpMk id="9" creationId="{9063B4D5-B4A8-44A8-86D2-78C51554E000}"/>
          </ac:grpSpMkLst>
        </pc:grpChg>
        <pc:grpChg chg="del">
          <ac:chgData name="George Adams" userId="d66181da58ebf9ab" providerId="LiveId" clId="{9CA80169-59AE-40F5-88AD-0E1F4A2D12E1}" dt="2022-01-30T03:04:30.103" v="1905" actId="478"/>
          <ac:grpSpMkLst>
            <pc:docMk/>
            <pc:sldMk cId="3809212184" sldId="333"/>
            <ac:grpSpMk id="15" creationId="{DAA5CCEC-848F-4D54-819B-91CE9C4B5A79}"/>
          </ac:grpSpMkLst>
        </pc:grpChg>
        <pc:grpChg chg="del">
          <ac:chgData name="George Adams" userId="d66181da58ebf9ab" providerId="LiveId" clId="{9CA80169-59AE-40F5-88AD-0E1F4A2D12E1}" dt="2022-01-30T03:04:28.095" v="1904" actId="478"/>
          <ac:grpSpMkLst>
            <pc:docMk/>
            <pc:sldMk cId="3809212184" sldId="333"/>
            <ac:grpSpMk id="20" creationId="{24688C9E-4967-4999-83CA-FF08EB86AAE4}"/>
          </ac:grpSpMkLst>
        </pc:grpChg>
        <pc:grpChg chg="del">
          <ac:chgData name="George Adams" userId="d66181da58ebf9ab" providerId="LiveId" clId="{9CA80169-59AE-40F5-88AD-0E1F4A2D12E1}" dt="2022-01-30T03:04:32.198" v="1906" actId="478"/>
          <ac:grpSpMkLst>
            <pc:docMk/>
            <pc:sldMk cId="3809212184" sldId="333"/>
            <ac:grpSpMk id="21" creationId="{5ECDC339-9373-437B-A123-020AE12E3F6F}"/>
          </ac:grpSpMkLst>
        </pc:grpChg>
        <pc:grpChg chg="add del mod">
          <ac:chgData name="George Adams" userId="d66181da58ebf9ab" providerId="LiveId" clId="{9CA80169-59AE-40F5-88AD-0E1F4A2D12E1}" dt="2022-01-30T03:18:32.651" v="2744" actId="478"/>
          <ac:grpSpMkLst>
            <pc:docMk/>
            <pc:sldMk cId="3809212184" sldId="333"/>
            <ac:grpSpMk id="24" creationId="{24AADB4C-EB99-46E1-BEE7-0A59255BBA0A}"/>
          </ac:grpSpMkLst>
        </pc:grpChg>
        <pc:grpChg chg="add del mod">
          <ac:chgData name="George Adams" userId="d66181da58ebf9ab" providerId="LiveId" clId="{9CA80169-59AE-40F5-88AD-0E1F4A2D12E1}" dt="2022-02-18T13:25:14.792" v="11459" actId="21"/>
          <ac:grpSpMkLst>
            <pc:docMk/>
            <pc:sldMk cId="3809212184" sldId="333"/>
            <ac:grpSpMk id="24" creationId="{59DEB92C-0424-4586-8014-6DC3281E9371}"/>
          </ac:grpSpMkLst>
        </pc:grpChg>
        <pc:grpChg chg="add del mod">
          <ac:chgData name="George Adams" userId="d66181da58ebf9ab" providerId="LiveId" clId="{9CA80169-59AE-40F5-88AD-0E1F4A2D12E1}" dt="2022-02-18T13:26:04.186" v="11465"/>
          <ac:grpSpMkLst>
            <pc:docMk/>
            <pc:sldMk cId="3809212184" sldId="333"/>
            <ac:grpSpMk id="27" creationId="{E862DB60-FF69-4EB0-915A-DCAC7BFFC649}"/>
          </ac:grpSpMkLst>
        </pc:grpChg>
        <pc:grpChg chg="add mod">
          <ac:chgData name="George Adams" userId="d66181da58ebf9ab" providerId="LiveId" clId="{9CA80169-59AE-40F5-88AD-0E1F4A2D12E1}" dt="2022-02-14T16:03:50.580" v="10752" actId="164"/>
          <ac:grpSpMkLst>
            <pc:docMk/>
            <pc:sldMk cId="3809212184" sldId="333"/>
            <ac:grpSpMk id="29" creationId="{F1DDDE81-8CC7-4656-99A7-66C32C4FD1A9}"/>
          </ac:grpSpMkLst>
        </pc:grpChg>
        <pc:grpChg chg="mod">
          <ac:chgData name="George Adams" userId="d66181da58ebf9ab" providerId="LiveId" clId="{9CA80169-59AE-40F5-88AD-0E1F4A2D12E1}" dt="2022-01-30T03:19:03.843" v="2747"/>
          <ac:grpSpMkLst>
            <pc:docMk/>
            <pc:sldMk cId="3809212184" sldId="333"/>
            <ac:grpSpMk id="30" creationId="{CEFCF311-FC8D-4410-9F02-89D3F6150F13}"/>
          </ac:grpSpMkLst>
        </pc:grpChg>
        <pc:graphicFrameChg chg="mod">
          <ac:chgData name="George Adams" userId="d66181da58ebf9ab" providerId="LiveId" clId="{9CA80169-59AE-40F5-88AD-0E1F4A2D12E1}" dt="2022-01-30T03:16:18.904" v="2715"/>
          <ac:graphicFrameMkLst>
            <pc:docMk/>
            <pc:sldMk cId="3809212184" sldId="333"/>
            <ac:graphicFrameMk id="26" creationId="{7C0504E4-FC83-4F98-AC70-2677306E24F2}"/>
          </ac:graphicFrameMkLst>
        </pc:graphicFrameChg>
        <pc:graphicFrameChg chg="mod">
          <ac:chgData name="George Adams" userId="d66181da58ebf9ab" providerId="LiveId" clId="{9CA80169-59AE-40F5-88AD-0E1F4A2D12E1}" dt="2022-02-18T13:25:59.885" v="11464"/>
          <ac:graphicFrameMkLst>
            <pc:docMk/>
            <pc:sldMk cId="3809212184" sldId="333"/>
            <ac:graphicFrameMk id="29" creationId="{A697D234-726B-45D6-B1F5-6DAA44127CDF}"/>
          </ac:graphicFrameMkLst>
        </pc:graphicFrameChg>
        <pc:picChg chg="add mod">
          <ac:chgData name="George Adams" userId="d66181da58ebf9ab" providerId="LiveId" clId="{9CA80169-59AE-40F5-88AD-0E1F4A2D12E1}" dt="2022-02-20T01:21:12.101" v="11613" actId="14100"/>
          <ac:picMkLst>
            <pc:docMk/>
            <pc:sldMk cId="3809212184" sldId="333"/>
            <ac:picMk id="3" creationId="{FEE857A1-42C8-43AF-913A-AF0078210847}"/>
          </ac:picMkLst>
        </pc:picChg>
        <pc:picChg chg="add del mod">
          <ac:chgData name="George Adams" userId="d66181da58ebf9ab" providerId="LiveId" clId="{9CA80169-59AE-40F5-88AD-0E1F4A2D12E1}" dt="2022-02-18T13:22:22.384" v="11443" actId="478"/>
          <ac:picMkLst>
            <pc:docMk/>
            <pc:sldMk cId="3809212184" sldId="333"/>
            <ac:picMk id="5" creationId="{81FD5283-592E-4FE2-B7C9-1BE77382656C}"/>
          </ac:picMkLst>
        </pc:picChg>
        <pc:picChg chg="add mod">
          <ac:chgData name="George Adams" userId="d66181da58ebf9ab" providerId="LiveId" clId="{9CA80169-59AE-40F5-88AD-0E1F4A2D12E1}" dt="2022-02-20T01:21:03.093" v="11612" actId="14100"/>
          <ac:picMkLst>
            <pc:docMk/>
            <pc:sldMk cId="3809212184" sldId="333"/>
            <ac:picMk id="6" creationId="{815C70CB-163E-4690-A941-03404701E234}"/>
          </ac:picMkLst>
        </pc:picChg>
        <pc:picChg chg="add del mod">
          <ac:chgData name="George Adams" userId="d66181da58ebf9ab" providerId="LiveId" clId="{9CA80169-59AE-40F5-88AD-0E1F4A2D12E1}" dt="2022-02-20T01:20:20.716" v="11603" actId="478"/>
          <ac:picMkLst>
            <pc:docMk/>
            <pc:sldMk cId="3809212184" sldId="333"/>
            <ac:picMk id="7" creationId="{25B09814-0F3C-40CE-A0EA-A94C1C95DFEE}"/>
          </ac:picMkLst>
        </pc:picChg>
        <pc:picChg chg="add mod">
          <ac:chgData name="George Adams" userId="d66181da58ebf9ab" providerId="LiveId" clId="{9CA80169-59AE-40F5-88AD-0E1F4A2D12E1}" dt="2022-02-20T01:20:52.469" v="11611" actId="14100"/>
          <ac:picMkLst>
            <pc:docMk/>
            <pc:sldMk cId="3809212184" sldId="333"/>
            <ac:picMk id="9" creationId="{195F55EB-6154-45BA-B6C4-2EF2EDA8D7A1}"/>
          </ac:picMkLst>
        </pc:picChg>
        <pc:picChg chg="add del mod">
          <ac:chgData name="George Adams" userId="d66181da58ebf9ab" providerId="LiveId" clId="{9CA80169-59AE-40F5-88AD-0E1F4A2D12E1}" dt="2022-02-18T13:34:40.265" v="11482" actId="478"/>
          <ac:picMkLst>
            <pc:docMk/>
            <pc:sldMk cId="3809212184" sldId="333"/>
            <ac:picMk id="21" creationId="{3878514B-7D1B-4D2A-AE6C-54A5565C42B6}"/>
          </ac:picMkLst>
        </pc:picChg>
        <pc:picChg chg="mod">
          <ac:chgData name="George Adams" userId="d66181da58ebf9ab" providerId="LiveId" clId="{9CA80169-59AE-40F5-88AD-0E1F4A2D12E1}" dt="2022-02-18T13:24:59.414" v="11456"/>
          <ac:picMkLst>
            <pc:docMk/>
            <pc:sldMk cId="3809212184" sldId="333"/>
            <ac:picMk id="26" creationId="{E0042DDA-BB7F-4978-A1B2-41328F772350}"/>
          </ac:picMkLst>
        </pc:picChg>
        <pc:picChg chg="add del mod">
          <ac:chgData name="George Adams" userId="d66181da58ebf9ab" providerId="LiveId" clId="{9CA80169-59AE-40F5-88AD-0E1F4A2D12E1}" dt="2022-02-18T13:31:38.423" v="11473"/>
          <ac:picMkLst>
            <pc:docMk/>
            <pc:sldMk cId="3809212184" sldId="333"/>
            <ac:picMk id="30" creationId="{D9533B17-19FC-4CD9-8694-13BEFD9265C3}"/>
          </ac:picMkLst>
        </pc:picChg>
        <pc:picChg chg="add del mod">
          <ac:chgData name="George Adams" userId="d66181da58ebf9ab" providerId="LiveId" clId="{9CA80169-59AE-40F5-88AD-0E1F4A2D12E1}" dt="2022-02-18T13:36:07.633" v="11492" actId="478"/>
          <ac:picMkLst>
            <pc:docMk/>
            <pc:sldMk cId="3809212184" sldId="333"/>
            <ac:picMk id="31" creationId="{189179AD-CB62-44FB-A15D-306C56EDDB8F}"/>
          </ac:picMkLst>
        </pc:picChg>
        <pc:picChg chg="add del mod">
          <ac:chgData name="George Adams" userId="d66181da58ebf9ab" providerId="LiveId" clId="{9CA80169-59AE-40F5-88AD-0E1F4A2D12E1}" dt="2022-02-18T13:36:16.283" v="11493" actId="21"/>
          <ac:picMkLst>
            <pc:docMk/>
            <pc:sldMk cId="3809212184" sldId="333"/>
            <ac:picMk id="33" creationId="{B41AB028-BF56-4A14-ABB3-02B780A60C5E}"/>
          </ac:picMkLst>
        </pc:picChg>
        <pc:picChg chg="add del mod">
          <ac:chgData name="George Adams" userId="d66181da58ebf9ab" providerId="LiveId" clId="{9CA80169-59AE-40F5-88AD-0E1F4A2D12E1}" dt="2022-02-20T01:19:17.010" v="11597" actId="478"/>
          <ac:picMkLst>
            <pc:docMk/>
            <pc:sldMk cId="3809212184" sldId="333"/>
            <ac:picMk id="34" creationId="{0584E593-7001-40FF-AD81-10B874373FA6}"/>
          </ac:picMkLst>
        </pc:picChg>
        <pc:cxnChg chg="mod">
          <ac:chgData name="George Adams" userId="d66181da58ebf9ab" providerId="LiveId" clId="{9CA80169-59AE-40F5-88AD-0E1F4A2D12E1}" dt="2022-02-18T13:23:28.984" v="11450" actId="478"/>
          <ac:cxnSpMkLst>
            <pc:docMk/>
            <pc:sldMk cId="3809212184" sldId="333"/>
            <ac:cxnSpMk id="10" creationId="{DA88E247-5346-4AE4-8CE1-01519839A941}"/>
          </ac:cxnSpMkLst>
        </pc:cxnChg>
        <pc:cxnChg chg="mod">
          <ac:chgData name="George Adams" userId="d66181da58ebf9ab" providerId="LiveId" clId="{9CA80169-59AE-40F5-88AD-0E1F4A2D12E1}" dt="2022-02-18T13:22:25.001" v="11444"/>
          <ac:cxnSpMkLst>
            <pc:docMk/>
            <pc:sldMk cId="3809212184" sldId="333"/>
            <ac:cxnSpMk id="11" creationId="{0718DA38-598B-4864-A7EC-E4674B786CC2}"/>
          </ac:cxnSpMkLst>
        </pc:cxnChg>
        <pc:cxnChg chg="mod">
          <ac:chgData name="George Adams" userId="d66181da58ebf9ab" providerId="LiveId" clId="{9CA80169-59AE-40F5-88AD-0E1F4A2D12E1}" dt="2022-02-18T13:22:25.001" v="11444"/>
          <ac:cxnSpMkLst>
            <pc:docMk/>
            <pc:sldMk cId="3809212184" sldId="333"/>
            <ac:cxnSpMk id="12" creationId="{841CE43D-95E7-40F7-B2EA-23E08479BC7B}"/>
          </ac:cxnSpMkLst>
        </pc:cxnChg>
        <pc:cxnChg chg="mod">
          <ac:chgData name="George Adams" userId="d66181da58ebf9ab" providerId="LiveId" clId="{9CA80169-59AE-40F5-88AD-0E1F4A2D12E1}" dt="2022-02-18T13:23:28.984" v="11450" actId="478"/>
          <ac:cxnSpMkLst>
            <pc:docMk/>
            <pc:sldMk cId="3809212184" sldId="333"/>
            <ac:cxnSpMk id="13" creationId="{28DA8A41-65AC-4F62-B49C-20D1F12FDBB5}"/>
          </ac:cxnSpMkLst>
        </pc:cxnChg>
      </pc:sldChg>
      <pc:sldChg chg="addSp delSp modSp add mod">
        <pc:chgData name="George Adams" userId="d66181da58ebf9ab" providerId="LiveId" clId="{9CA80169-59AE-40F5-88AD-0E1F4A2D12E1}" dt="2022-03-06T01:27:18.463" v="13306" actId="113"/>
        <pc:sldMkLst>
          <pc:docMk/>
          <pc:sldMk cId="841455760" sldId="334"/>
        </pc:sldMkLst>
        <pc:spChg chg="mod">
          <ac:chgData name="George Adams" userId="d66181da58ebf9ab" providerId="LiveId" clId="{9CA80169-59AE-40F5-88AD-0E1F4A2D12E1}" dt="2022-02-09T22:17:16.500" v="6486" actId="113"/>
          <ac:spMkLst>
            <pc:docMk/>
            <pc:sldMk cId="841455760" sldId="334"/>
            <ac:spMk id="2" creationId="{0D37046B-C61F-4D13-9413-4E853D1FE4DB}"/>
          </ac:spMkLst>
        </pc:spChg>
        <pc:spChg chg="add del mod">
          <ac:chgData name="George Adams" userId="d66181da58ebf9ab" providerId="LiveId" clId="{9CA80169-59AE-40F5-88AD-0E1F4A2D12E1}" dt="2022-02-20T01:16:11.040" v="11592" actId="478"/>
          <ac:spMkLst>
            <pc:docMk/>
            <pc:sldMk cId="841455760" sldId="334"/>
            <ac:spMk id="8" creationId="{522DE086-A149-41AF-B3C7-3C487FF544CA}"/>
          </ac:spMkLst>
        </pc:spChg>
        <pc:spChg chg="add mod">
          <ac:chgData name="George Adams" userId="d66181da58ebf9ab" providerId="LiveId" clId="{9CA80169-59AE-40F5-88AD-0E1F4A2D12E1}" dt="2022-03-06T01:27:12.884" v="13305" actId="113"/>
          <ac:spMkLst>
            <pc:docMk/>
            <pc:sldMk cId="841455760" sldId="334"/>
            <ac:spMk id="9" creationId="{CB90F259-F08A-4255-81AC-87FCC65F47EE}"/>
          </ac:spMkLst>
        </pc:spChg>
        <pc:spChg chg="add mod">
          <ac:chgData name="George Adams" userId="d66181da58ebf9ab" providerId="LiveId" clId="{9CA80169-59AE-40F5-88AD-0E1F4A2D12E1}" dt="2022-03-06T01:27:18.463" v="13306" actId="113"/>
          <ac:spMkLst>
            <pc:docMk/>
            <pc:sldMk cId="841455760" sldId="334"/>
            <ac:spMk id="13" creationId="{2FAE4881-98A6-4C6E-8111-220FE1A3F7C3}"/>
          </ac:spMkLst>
        </pc:spChg>
        <pc:spChg chg="mod">
          <ac:chgData name="George Adams" userId="d66181da58ebf9ab" providerId="LiveId" clId="{9CA80169-59AE-40F5-88AD-0E1F4A2D12E1}" dt="2022-02-18T13:42:23.273" v="11551" actId="20577"/>
          <ac:spMkLst>
            <pc:docMk/>
            <pc:sldMk cId="841455760" sldId="334"/>
            <ac:spMk id="22" creationId="{EAA1A5D2-B9EE-429E-9705-B1413A0A7484}"/>
          </ac:spMkLst>
        </pc:spChg>
        <pc:spChg chg="mod">
          <ac:chgData name="George Adams" userId="d66181da58ebf9ab" providerId="LiveId" clId="{9CA80169-59AE-40F5-88AD-0E1F4A2D12E1}" dt="2022-01-30T03:34:40.699" v="3370" actId="1076"/>
          <ac:spMkLst>
            <pc:docMk/>
            <pc:sldMk cId="841455760" sldId="334"/>
            <ac:spMk id="25" creationId="{EC9575B5-2DAB-48FD-8F6D-DC3F56B99C61}"/>
          </ac:spMkLst>
        </pc:spChg>
        <pc:grpChg chg="del mod">
          <ac:chgData name="George Adams" userId="d66181da58ebf9ab" providerId="LiveId" clId="{9CA80169-59AE-40F5-88AD-0E1F4A2D12E1}" dt="2022-02-20T01:05:34.774" v="11552" actId="478"/>
          <ac:grpSpMkLst>
            <pc:docMk/>
            <pc:sldMk cId="841455760" sldId="334"/>
            <ac:grpSpMk id="24" creationId="{24AADB4C-EB99-46E1-BEE7-0A59255BBA0A}"/>
          </ac:grpSpMkLst>
        </pc:grpChg>
        <pc:graphicFrameChg chg="mod">
          <ac:chgData name="George Adams" userId="d66181da58ebf9ab" providerId="LiveId" clId="{9CA80169-59AE-40F5-88AD-0E1F4A2D12E1}" dt="2022-01-30T03:35:02.378" v="3374" actId="1076"/>
          <ac:graphicFrameMkLst>
            <pc:docMk/>
            <pc:sldMk cId="841455760" sldId="334"/>
            <ac:graphicFrameMk id="26" creationId="{7C0504E4-FC83-4F98-AC70-2677306E24F2}"/>
          </ac:graphicFrameMkLst>
        </pc:graphicFrameChg>
        <pc:picChg chg="add del mod">
          <ac:chgData name="George Adams" userId="d66181da58ebf9ab" providerId="LiveId" clId="{9CA80169-59AE-40F5-88AD-0E1F4A2D12E1}" dt="2022-02-20T01:09:01.638" v="11556" actId="478"/>
          <ac:picMkLst>
            <pc:docMk/>
            <pc:sldMk cId="841455760" sldId="334"/>
            <ac:picMk id="5" creationId="{8CD1164D-9172-472A-B955-F2045A41F4AF}"/>
          </ac:picMkLst>
        </pc:picChg>
        <pc:picChg chg="add mod">
          <ac:chgData name="George Adams" userId="d66181da58ebf9ab" providerId="LiveId" clId="{9CA80169-59AE-40F5-88AD-0E1F4A2D12E1}" dt="2022-02-20T01:15:50.446" v="11590" actId="14100"/>
          <ac:picMkLst>
            <pc:docMk/>
            <pc:sldMk cId="841455760" sldId="334"/>
            <ac:picMk id="7" creationId="{6BB4CB4C-95C6-4699-8DAD-7DF30E5A8BE2}"/>
          </ac:picMkLst>
        </pc:picChg>
        <pc:picChg chg="add del mod">
          <ac:chgData name="George Adams" userId="d66181da58ebf9ab" providerId="LiveId" clId="{9CA80169-59AE-40F5-88AD-0E1F4A2D12E1}" dt="2022-02-22T16:11:00.325" v="12478" actId="1076"/>
          <ac:picMkLst>
            <pc:docMk/>
            <pc:sldMk cId="841455760" sldId="334"/>
            <ac:picMk id="10" creationId="{AB646576-40E2-466D-94DE-21BD75B89534}"/>
          </ac:picMkLst>
        </pc:picChg>
        <pc:picChg chg="add del mod">
          <ac:chgData name="George Adams" userId="d66181da58ebf9ab" providerId="LiveId" clId="{9CA80169-59AE-40F5-88AD-0E1F4A2D12E1}" dt="2022-02-22T16:11:26.578" v="12490"/>
          <ac:picMkLst>
            <pc:docMk/>
            <pc:sldMk cId="841455760" sldId="334"/>
            <ac:picMk id="11" creationId="{272EFA48-9A1A-4FC9-A9FB-2DAA620FBEB4}"/>
          </ac:picMkLst>
        </pc:picChg>
        <pc:picChg chg="add mod">
          <ac:chgData name="George Adams" userId="d66181da58ebf9ab" providerId="LiveId" clId="{9CA80169-59AE-40F5-88AD-0E1F4A2D12E1}" dt="2022-02-20T01:15:32.342" v="11589" actId="1076"/>
          <ac:picMkLst>
            <pc:docMk/>
            <pc:sldMk cId="841455760" sldId="334"/>
            <ac:picMk id="12" creationId="{DEDD5647-7EC2-4E47-B4BC-EFBE600974A0}"/>
          </ac:picMkLst>
        </pc:picChg>
      </pc:sldChg>
      <pc:sldChg chg="addSp delSp modSp add mod ord">
        <pc:chgData name="George Adams" userId="d66181da58ebf9ab" providerId="LiveId" clId="{9CA80169-59AE-40F5-88AD-0E1F4A2D12E1}" dt="2022-03-06T01:27:35.043" v="13308" actId="113"/>
        <pc:sldMkLst>
          <pc:docMk/>
          <pc:sldMk cId="2670912978" sldId="335"/>
        </pc:sldMkLst>
        <pc:spChg chg="mod">
          <ac:chgData name="George Adams" userId="d66181da58ebf9ab" providerId="LiveId" clId="{9CA80169-59AE-40F5-88AD-0E1F4A2D12E1}" dt="2022-02-09T22:18:34.584" v="6492" actId="2711"/>
          <ac:spMkLst>
            <pc:docMk/>
            <pc:sldMk cId="2670912978" sldId="335"/>
            <ac:spMk id="2" creationId="{AA450FBF-45DE-43BB-B7CF-2BF5D452F115}"/>
          </ac:spMkLst>
        </pc:spChg>
        <pc:spChg chg="add del mod">
          <ac:chgData name="George Adams" userId="d66181da58ebf9ab" providerId="LiveId" clId="{9CA80169-59AE-40F5-88AD-0E1F4A2D12E1}" dt="2022-01-30T16:18:27.174" v="3936" actId="478"/>
          <ac:spMkLst>
            <pc:docMk/>
            <pc:sldMk cId="2670912978" sldId="335"/>
            <ac:spMk id="4" creationId="{7DB4301E-165B-460A-8468-65DA2BE1B09A}"/>
          </ac:spMkLst>
        </pc:spChg>
        <pc:spChg chg="del">
          <ac:chgData name="George Adams" userId="d66181da58ebf9ab" providerId="LiveId" clId="{9CA80169-59AE-40F5-88AD-0E1F4A2D12E1}" dt="2022-01-30T16:17:14.648" v="3868" actId="478"/>
          <ac:spMkLst>
            <pc:docMk/>
            <pc:sldMk cId="2670912978" sldId="335"/>
            <ac:spMk id="7" creationId="{8D9D3322-3DAA-4161-9FBC-0F135B070507}"/>
          </ac:spMkLst>
        </pc:spChg>
        <pc:spChg chg="add mod">
          <ac:chgData name="George Adams" userId="d66181da58ebf9ab" providerId="LiveId" clId="{9CA80169-59AE-40F5-88AD-0E1F4A2D12E1}" dt="2022-02-22T16:14:44.634" v="12532" actId="20577"/>
          <ac:spMkLst>
            <pc:docMk/>
            <pc:sldMk cId="2670912978" sldId="335"/>
            <ac:spMk id="7" creationId="{F38DE34E-E019-4234-9E53-A6490A9BF92B}"/>
          </ac:spMkLst>
        </pc:spChg>
        <pc:spChg chg="add mod">
          <ac:chgData name="George Adams" userId="d66181da58ebf9ab" providerId="LiveId" clId="{9CA80169-59AE-40F5-88AD-0E1F4A2D12E1}" dt="2022-03-06T01:27:35.043" v="13308" actId="113"/>
          <ac:spMkLst>
            <pc:docMk/>
            <pc:sldMk cId="2670912978" sldId="335"/>
            <ac:spMk id="8" creationId="{8EBBC3F8-BAD9-4054-80A2-8FAC8A1B0C0B}"/>
          </ac:spMkLst>
        </pc:spChg>
        <pc:spChg chg="del">
          <ac:chgData name="George Adams" userId="d66181da58ebf9ab" providerId="LiveId" clId="{9CA80169-59AE-40F5-88AD-0E1F4A2D12E1}" dt="2022-01-30T16:17:14.648" v="3868" actId="478"/>
          <ac:spMkLst>
            <pc:docMk/>
            <pc:sldMk cId="2670912978" sldId="335"/>
            <ac:spMk id="8" creationId="{B95BCE79-A85D-47C7-935C-5B16197DAFD4}"/>
          </ac:spMkLst>
        </pc:spChg>
        <pc:spChg chg="add mod">
          <ac:chgData name="George Adams" userId="d66181da58ebf9ab" providerId="LiveId" clId="{9CA80169-59AE-40F5-88AD-0E1F4A2D12E1}" dt="2022-02-20T02:34:15.056" v="11771" actId="20577"/>
          <ac:spMkLst>
            <pc:docMk/>
            <pc:sldMk cId="2670912978" sldId="335"/>
            <ac:spMk id="9" creationId="{935CD3CB-676E-46D0-87C0-70799BB26BCD}"/>
          </ac:spMkLst>
        </pc:spChg>
        <pc:picChg chg="add mod">
          <ac:chgData name="George Adams" userId="d66181da58ebf9ab" providerId="LiveId" clId="{9CA80169-59AE-40F5-88AD-0E1F4A2D12E1}" dt="2022-02-21T19:56:55.883" v="12110" actId="1076"/>
          <ac:picMkLst>
            <pc:docMk/>
            <pc:sldMk cId="2670912978" sldId="335"/>
            <ac:picMk id="4" creationId="{6895C1D7-CAFD-44EA-AEC5-80E227B966B3}"/>
          </ac:picMkLst>
        </pc:picChg>
        <pc:picChg chg="del">
          <ac:chgData name="George Adams" userId="d66181da58ebf9ab" providerId="LiveId" clId="{9CA80169-59AE-40F5-88AD-0E1F4A2D12E1}" dt="2022-02-21T19:55:46.975" v="12104" actId="478"/>
          <ac:picMkLst>
            <pc:docMk/>
            <pc:sldMk cId="2670912978" sldId="335"/>
            <ac:picMk id="6" creationId="{B95CBED5-ED79-448C-B6A1-1CF37747A9A5}"/>
          </ac:picMkLst>
        </pc:picChg>
      </pc:sldChg>
      <pc:sldChg chg="addSp delSp modSp add mod">
        <pc:chgData name="George Adams" userId="d66181da58ebf9ab" providerId="LiveId" clId="{9CA80169-59AE-40F5-88AD-0E1F4A2D12E1}" dt="2022-02-18T13:18:49.782" v="11431" actId="20577"/>
        <pc:sldMkLst>
          <pc:docMk/>
          <pc:sldMk cId="582655500" sldId="336"/>
        </pc:sldMkLst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9" creationId="{E75D478F-CF53-4551-AD37-AA5D331C32C2}"/>
          </ac:spMkLst>
        </pc:spChg>
        <pc:spChg chg="mod">
          <ac:chgData name="George Adams" userId="d66181da58ebf9ab" providerId="LiveId" clId="{9CA80169-59AE-40F5-88AD-0E1F4A2D12E1}" dt="2022-02-12T21:37:43.988" v="6779" actId="113"/>
          <ac:spMkLst>
            <pc:docMk/>
            <pc:sldMk cId="582655500" sldId="336"/>
            <ac:spMk id="10" creationId="{94AA24DB-1195-433C-9248-29A7DB4363F7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16" creationId="{6E479298-3E82-47BE-B15B-25F6D83FE7AF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17" creationId="{71D4CA6A-D93F-45FB-9F71-CBFF3C048580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18" creationId="{E52C6F8E-F971-4A62-92BA-CC45CB0BB374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19" creationId="{3021CF21-6AF8-416F-BCA5-E338C69A488D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20" creationId="{307A80B8-544D-44B9-8A92-E254ED0A1337}"/>
          </ac:spMkLst>
        </pc:spChg>
        <pc:spChg chg="mod">
          <ac:chgData name="George Adams" userId="d66181da58ebf9ab" providerId="LiveId" clId="{9CA80169-59AE-40F5-88AD-0E1F4A2D12E1}" dt="2022-02-13T02:52:07.167" v="10008"/>
          <ac:spMkLst>
            <pc:docMk/>
            <pc:sldMk cId="582655500" sldId="336"/>
            <ac:spMk id="21" creationId="{54612B99-C42A-4C92-9A8A-32F70DB1DFC8}"/>
          </ac:spMkLst>
        </pc:spChg>
        <pc:spChg chg="mod">
          <ac:chgData name="George Adams" userId="d66181da58ebf9ab" providerId="LiveId" clId="{9CA80169-59AE-40F5-88AD-0E1F4A2D12E1}" dt="2022-02-18T13:18:49.782" v="11431" actId="20577"/>
          <ac:spMkLst>
            <pc:docMk/>
            <pc:sldMk cId="582655500" sldId="336"/>
            <ac:spMk id="22" creationId="{E08BCBFA-3173-40A8-96F4-49F2AA2E6F9C}"/>
          </ac:spMkLst>
        </pc:spChg>
        <pc:grpChg chg="add mod">
          <ac:chgData name="George Adams" userId="d66181da58ebf9ab" providerId="LiveId" clId="{9CA80169-59AE-40F5-88AD-0E1F4A2D12E1}" dt="2022-02-13T02:54:14.921" v="10030" actId="1076"/>
          <ac:grpSpMkLst>
            <pc:docMk/>
            <pc:sldMk cId="582655500" sldId="336"/>
            <ac:grpSpMk id="8" creationId="{0F3C8BA3-6990-4B40-AB0D-B0D67BC069EC}"/>
          </ac:grpSpMkLst>
        </pc:grpChg>
        <pc:grpChg chg="mod">
          <ac:chgData name="George Adams" userId="d66181da58ebf9ab" providerId="LiveId" clId="{9CA80169-59AE-40F5-88AD-0E1F4A2D12E1}" dt="2022-02-13T02:52:07.167" v="10008"/>
          <ac:grpSpMkLst>
            <pc:docMk/>
            <pc:sldMk cId="582655500" sldId="336"/>
            <ac:grpSpMk id="11" creationId="{29BD69A9-9088-44D3-9502-A45A114A02EC}"/>
          </ac:grpSpMkLst>
        </pc:grpChg>
        <pc:grpChg chg="del">
          <ac:chgData name="George Adams" userId="d66181da58ebf9ab" providerId="LiveId" clId="{9CA80169-59AE-40F5-88AD-0E1F4A2D12E1}" dt="2022-02-12T21:37:48.703" v="6780" actId="478"/>
          <ac:grpSpMkLst>
            <pc:docMk/>
            <pc:sldMk cId="582655500" sldId="336"/>
            <ac:grpSpMk id="36" creationId="{6772420A-3EC7-45FC-9BFF-6F144D0407D1}"/>
          </ac:grpSpMkLst>
        </pc:grpChg>
        <pc:cxnChg chg="mod">
          <ac:chgData name="George Adams" userId="d66181da58ebf9ab" providerId="LiveId" clId="{9CA80169-59AE-40F5-88AD-0E1F4A2D12E1}" dt="2022-02-13T02:52:07.167" v="10008"/>
          <ac:cxnSpMkLst>
            <pc:docMk/>
            <pc:sldMk cId="582655500" sldId="336"/>
            <ac:cxnSpMk id="12" creationId="{34DBB849-F74A-4FAB-9E72-8A6C19F364FC}"/>
          </ac:cxnSpMkLst>
        </pc:cxnChg>
        <pc:cxnChg chg="mod">
          <ac:chgData name="George Adams" userId="d66181da58ebf9ab" providerId="LiveId" clId="{9CA80169-59AE-40F5-88AD-0E1F4A2D12E1}" dt="2022-02-13T02:52:07.167" v="10008"/>
          <ac:cxnSpMkLst>
            <pc:docMk/>
            <pc:sldMk cId="582655500" sldId="336"/>
            <ac:cxnSpMk id="13" creationId="{8B26AB2C-5CCC-4C06-9E13-B0B43B45FB67}"/>
          </ac:cxnSpMkLst>
        </pc:cxnChg>
        <pc:cxnChg chg="mod">
          <ac:chgData name="George Adams" userId="d66181da58ebf9ab" providerId="LiveId" clId="{9CA80169-59AE-40F5-88AD-0E1F4A2D12E1}" dt="2022-02-13T02:52:07.167" v="10008"/>
          <ac:cxnSpMkLst>
            <pc:docMk/>
            <pc:sldMk cId="582655500" sldId="336"/>
            <ac:cxnSpMk id="14" creationId="{0045F0E7-3B16-439D-84ED-56F6A3D4F6C8}"/>
          </ac:cxnSpMkLst>
        </pc:cxnChg>
        <pc:cxnChg chg="mod">
          <ac:chgData name="George Adams" userId="d66181da58ebf9ab" providerId="LiveId" clId="{9CA80169-59AE-40F5-88AD-0E1F4A2D12E1}" dt="2022-02-13T02:52:07.167" v="10008"/>
          <ac:cxnSpMkLst>
            <pc:docMk/>
            <pc:sldMk cId="582655500" sldId="336"/>
            <ac:cxnSpMk id="15" creationId="{EF908A8F-F642-41B3-831D-AE573079B2A6}"/>
          </ac:cxnSpMkLst>
        </pc:cxnChg>
      </pc:sldChg>
      <pc:sldChg chg="addSp delSp modSp new del mod">
        <pc:chgData name="George Adams" userId="d66181da58ebf9ab" providerId="LiveId" clId="{9CA80169-59AE-40F5-88AD-0E1F4A2D12E1}" dt="2022-02-01T18:52:54.252" v="5275" actId="2696"/>
        <pc:sldMkLst>
          <pc:docMk/>
          <pc:sldMk cId="2934670547" sldId="336"/>
        </pc:sldMkLst>
        <pc:spChg chg="del mod">
          <ac:chgData name="George Adams" userId="d66181da58ebf9ab" providerId="LiveId" clId="{9CA80169-59AE-40F5-88AD-0E1F4A2D12E1}" dt="2022-02-01T18:38:17.893" v="5071" actId="478"/>
          <ac:spMkLst>
            <pc:docMk/>
            <pc:sldMk cId="2934670547" sldId="336"/>
            <ac:spMk id="6" creationId="{5BDD44C7-CCA0-44B7-9A37-4B37F3AAE476}"/>
          </ac:spMkLst>
        </pc:spChg>
        <pc:spChg chg="del mod">
          <ac:chgData name="George Adams" userId="d66181da58ebf9ab" providerId="LiveId" clId="{9CA80169-59AE-40F5-88AD-0E1F4A2D12E1}" dt="2022-02-01T18:38:40.899" v="5076" actId="478"/>
          <ac:spMkLst>
            <pc:docMk/>
            <pc:sldMk cId="2934670547" sldId="336"/>
            <ac:spMk id="7" creationId="{CB10A0ED-2D9B-4DEE-BD79-97386E3A3502}"/>
          </ac:spMkLst>
        </pc:spChg>
        <pc:spChg chg="del mod">
          <ac:chgData name="George Adams" userId="d66181da58ebf9ab" providerId="LiveId" clId="{9CA80169-59AE-40F5-88AD-0E1F4A2D12E1}" dt="2022-02-01T18:38:53.412" v="5079" actId="478"/>
          <ac:spMkLst>
            <pc:docMk/>
            <pc:sldMk cId="2934670547" sldId="336"/>
            <ac:spMk id="8" creationId="{DB0F5337-C2D6-4B44-BB30-7818A78DA023}"/>
          </ac:spMkLst>
        </pc:spChg>
        <pc:spChg chg="del mod">
          <ac:chgData name="George Adams" userId="d66181da58ebf9ab" providerId="LiveId" clId="{9CA80169-59AE-40F5-88AD-0E1F4A2D12E1}" dt="2022-02-01T18:39:11.091" v="5083" actId="478"/>
          <ac:spMkLst>
            <pc:docMk/>
            <pc:sldMk cId="2934670547" sldId="336"/>
            <ac:spMk id="9" creationId="{F5265A73-F797-4843-8EC0-D6D2CF583D03}"/>
          </ac:spMkLst>
        </pc:spChg>
        <pc:spChg chg="mod">
          <ac:chgData name="George Adams" userId="d66181da58ebf9ab" providerId="LiveId" clId="{9CA80169-59AE-40F5-88AD-0E1F4A2D12E1}" dt="2022-02-01T18:37:52.497" v="5067"/>
          <ac:spMkLst>
            <pc:docMk/>
            <pc:sldMk cId="2934670547" sldId="336"/>
            <ac:spMk id="10" creationId="{4B3AE9D1-AE0E-4020-843B-A1C3D2394992}"/>
          </ac:spMkLst>
        </pc:spChg>
        <pc:spChg chg="mod">
          <ac:chgData name="George Adams" userId="d66181da58ebf9ab" providerId="LiveId" clId="{9CA80169-59AE-40F5-88AD-0E1F4A2D12E1}" dt="2022-02-01T18:37:52.497" v="5067"/>
          <ac:spMkLst>
            <pc:docMk/>
            <pc:sldMk cId="2934670547" sldId="336"/>
            <ac:spMk id="11" creationId="{2BC07109-527F-4D4A-8396-9A1F243C4F24}"/>
          </ac:spMkLst>
        </pc:spChg>
        <pc:spChg chg="add mod">
          <ac:chgData name="George Adams" userId="d66181da58ebf9ab" providerId="LiveId" clId="{9CA80169-59AE-40F5-88AD-0E1F4A2D12E1}" dt="2022-02-01T18:40:59.019" v="5096" actId="164"/>
          <ac:spMkLst>
            <pc:docMk/>
            <pc:sldMk cId="2934670547" sldId="336"/>
            <ac:spMk id="58" creationId="{F8E8288F-571E-4146-8F9E-27CC4E91BA9A}"/>
          </ac:spMkLst>
        </pc:spChg>
        <pc:grpChg chg="add mod">
          <ac:chgData name="George Adams" userId="d66181da58ebf9ab" providerId="LiveId" clId="{9CA80169-59AE-40F5-88AD-0E1F4A2D12E1}" dt="2022-02-01T18:40:59.019" v="5096" actId="164"/>
          <ac:grpSpMkLst>
            <pc:docMk/>
            <pc:sldMk cId="2934670547" sldId="336"/>
            <ac:grpSpMk id="4" creationId="{B8E04BFE-D86C-46FA-9F65-D8C690C4CA25}"/>
          </ac:grpSpMkLst>
        </pc:grpChg>
        <pc:grpChg chg="mod">
          <ac:chgData name="George Adams" userId="d66181da58ebf9ab" providerId="LiveId" clId="{9CA80169-59AE-40F5-88AD-0E1F4A2D12E1}" dt="2022-02-01T18:37:52.497" v="5067"/>
          <ac:grpSpMkLst>
            <pc:docMk/>
            <pc:sldMk cId="2934670547" sldId="336"/>
            <ac:grpSpMk id="5" creationId="{7AC7623A-C97A-43EB-97E6-A2EDD84D9C4A}"/>
          </ac:grpSpMkLst>
        </pc:grpChg>
        <pc:grpChg chg="mod">
          <ac:chgData name="George Adams" userId="d66181da58ebf9ab" providerId="LiveId" clId="{9CA80169-59AE-40F5-88AD-0E1F4A2D12E1}" dt="2022-02-01T18:37:52.497" v="5067"/>
          <ac:grpSpMkLst>
            <pc:docMk/>
            <pc:sldMk cId="2934670547" sldId="336"/>
            <ac:grpSpMk id="12" creationId="{9328EB8B-3E37-4F3A-87AB-93573894C55A}"/>
          </ac:grpSpMkLst>
        </pc:grpChg>
        <pc:grpChg chg="mod">
          <ac:chgData name="George Adams" userId="d66181da58ebf9ab" providerId="LiveId" clId="{9CA80169-59AE-40F5-88AD-0E1F4A2D12E1}" dt="2022-02-01T18:37:52.497" v="5067"/>
          <ac:grpSpMkLst>
            <pc:docMk/>
            <pc:sldMk cId="2934670547" sldId="336"/>
            <ac:grpSpMk id="13" creationId="{027E40FE-4F0F-4D9D-AEBF-A14F619DE365}"/>
          </ac:grpSpMkLst>
        </pc:grpChg>
        <pc:grpChg chg="add mod">
          <ac:chgData name="George Adams" userId="d66181da58ebf9ab" providerId="LiveId" clId="{9CA80169-59AE-40F5-88AD-0E1F4A2D12E1}" dt="2022-02-01T18:40:59.019" v="5096" actId="164"/>
          <ac:grpSpMkLst>
            <pc:docMk/>
            <pc:sldMk cId="2934670547" sldId="336"/>
            <ac:grpSpMk id="59" creationId="{6EB4F2DF-10F5-4009-8A52-23CD0B5659A4}"/>
          </ac:grpSpMkLst>
        </pc:grpChg>
        <pc:picChg chg="add del mod">
          <ac:chgData name="George Adams" userId="d66181da58ebf9ab" providerId="LiveId" clId="{9CA80169-59AE-40F5-88AD-0E1F4A2D12E1}" dt="2022-02-01T18:36:20.376" v="5058" actId="478"/>
          <ac:picMkLst>
            <pc:docMk/>
            <pc:sldMk cId="2934670547" sldId="336"/>
            <ac:picMk id="3" creationId="{0041CE0A-ABB6-42E8-99DC-476BF0CC33C8}"/>
          </ac:picMkLst>
        </pc:picChg>
        <pc:picChg chg="del mod">
          <ac:chgData name="George Adams" userId="d66181da58ebf9ab" providerId="LiveId" clId="{9CA80169-59AE-40F5-88AD-0E1F4A2D12E1}" dt="2022-02-01T18:38:35.384" v="5075" actId="478"/>
          <ac:picMkLst>
            <pc:docMk/>
            <pc:sldMk cId="2934670547" sldId="336"/>
            <ac:picMk id="14" creationId="{70B36F2E-5A00-40AE-A35B-DD24D1849A16}"/>
          </ac:picMkLst>
        </pc:picChg>
        <pc:picChg chg="mod">
          <ac:chgData name="George Adams" userId="d66181da58ebf9ab" providerId="LiveId" clId="{9CA80169-59AE-40F5-88AD-0E1F4A2D12E1}" dt="2022-02-01T18:37:52.497" v="5067"/>
          <ac:picMkLst>
            <pc:docMk/>
            <pc:sldMk cId="2934670547" sldId="336"/>
            <ac:picMk id="28" creationId="{89B1F276-14E6-4E7A-B589-2001DEA01B14}"/>
          </ac:picMkLst>
        </pc:picChg>
        <pc:picChg chg="del mod">
          <ac:chgData name="George Adams" userId="d66181da58ebf9ab" providerId="LiveId" clId="{9CA80169-59AE-40F5-88AD-0E1F4A2D12E1}" dt="2022-02-01T18:38:09.942" v="5070" actId="478"/>
          <ac:picMkLst>
            <pc:docMk/>
            <pc:sldMk cId="2934670547" sldId="336"/>
            <ac:picMk id="29" creationId="{2B3C8E2F-811B-4487-960F-AF1FEBE06F7E}"/>
          </ac:picMkLst>
        </pc:picChg>
        <pc:picChg chg="del mod">
          <ac:chgData name="George Adams" userId="d66181da58ebf9ab" providerId="LiveId" clId="{9CA80169-59AE-40F5-88AD-0E1F4A2D12E1}" dt="2022-02-01T18:38:48.236" v="5078" actId="478"/>
          <ac:picMkLst>
            <pc:docMk/>
            <pc:sldMk cId="2934670547" sldId="336"/>
            <ac:picMk id="30" creationId="{6F05A19E-A626-4C11-AC1E-0EA1103F2C31}"/>
          </ac:picMkLst>
        </pc:picChg>
        <pc:picChg chg="del mod">
          <ac:chgData name="George Adams" userId="d66181da58ebf9ab" providerId="LiveId" clId="{9CA80169-59AE-40F5-88AD-0E1F4A2D12E1}" dt="2022-02-01T18:39:15.296" v="5084" actId="478"/>
          <ac:picMkLst>
            <pc:docMk/>
            <pc:sldMk cId="2934670547" sldId="336"/>
            <ac:picMk id="31" creationId="{BC2C7DA6-E095-4F55-A469-04029B307D3C}"/>
          </ac:picMkLst>
        </pc:picChg>
        <pc:picChg chg="mod">
          <ac:chgData name="George Adams" userId="d66181da58ebf9ab" providerId="LiveId" clId="{9CA80169-59AE-40F5-88AD-0E1F4A2D12E1}" dt="2022-02-01T18:37:52.497" v="5067"/>
          <ac:picMkLst>
            <pc:docMk/>
            <pc:sldMk cId="2934670547" sldId="336"/>
            <ac:picMk id="32" creationId="{B8A37AF2-B45B-42DD-A16A-5F962B64EDD4}"/>
          </ac:picMkLst>
        </pc:picChg>
        <pc:cxnChg chg="del mod">
          <ac:chgData name="George Adams" userId="d66181da58ebf9ab" providerId="LiveId" clId="{9CA80169-59AE-40F5-88AD-0E1F4A2D12E1}" dt="2022-02-01T18:39:03.413" v="5082" actId="478"/>
          <ac:cxnSpMkLst>
            <pc:docMk/>
            <pc:sldMk cId="2934670547" sldId="336"/>
            <ac:cxnSpMk id="15" creationId="{3BD0522D-C84F-43E3-9B8F-1716E2F18EAE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16" creationId="{3FBCBCEC-EBA3-4544-8314-1A6EA43ADBB3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17" creationId="{0967F2CC-6EF3-46A7-80ED-64B86B4E0915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18" creationId="{FE3F2DCB-51C9-4B31-8C65-3B5CF9FBE13E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19" creationId="{A817701B-5542-453A-9F52-CC749971B953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20" creationId="{E85E6CC5-5873-4086-B5AD-379A178CBF39}"/>
          </ac:cxnSpMkLst>
        </pc:cxnChg>
        <pc:cxnChg chg="del mod">
          <ac:chgData name="George Adams" userId="d66181da58ebf9ab" providerId="LiveId" clId="{9CA80169-59AE-40F5-88AD-0E1F4A2D12E1}" dt="2022-02-01T18:38:00.701" v="5069" actId="478"/>
          <ac:cxnSpMkLst>
            <pc:docMk/>
            <pc:sldMk cId="2934670547" sldId="336"/>
            <ac:cxnSpMk id="21" creationId="{FD32E025-E022-4D2D-B07E-2AC3764D7A49}"/>
          </ac:cxnSpMkLst>
        </pc:cxnChg>
        <pc:cxnChg chg="del mod">
          <ac:chgData name="George Adams" userId="d66181da58ebf9ab" providerId="LiveId" clId="{9CA80169-59AE-40F5-88AD-0E1F4A2D12E1}" dt="2022-02-01T18:38:23.334" v="5072" actId="478"/>
          <ac:cxnSpMkLst>
            <pc:docMk/>
            <pc:sldMk cId="2934670547" sldId="336"/>
            <ac:cxnSpMk id="22" creationId="{423600F9-2494-49B0-A738-22D066F99A27}"/>
          </ac:cxnSpMkLst>
        </pc:cxnChg>
        <pc:cxnChg chg="del mod">
          <ac:chgData name="George Adams" userId="d66181da58ebf9ab" providerId="LiveId" clId="{9CA80169-59AE-40F5-88AD-0E1F4A2D12E1}" dt="2022-02-01T18:38:27.482" v="5073" actId="478"/>
          <ac:cxnSpMkLst>
            <pc:docMk/>
            <pc:sldMk cId="2934670547" sldId="336"/>
            <ac:cxnSpMk id="23" creationId="{B9330BAB-5AFE-4F01-AAC8-30962BA69948}"/>
          </ac:cxnSpMkLst>
        </pc:cxnChg>
        <pc:cxnChg chg="del mod">
          <ac:chgData name="George Adams" userId="d66181da58ebf9ab" providerId="LiveId" clId="{9CA80169-59AE-40F5-88AD-0E1F4A2D12E1}" dt="2022-02-01T18:38:32.326" v="5074" actId="478"/>
          <ac:cxnSpMkLst>
            <pc:docMk/>
            <pc:sldMk cId="2934670547" sldId="336"/>
            <ac:cxnSpMk id="24" creationId="{C12AB691-6B0E-42D2-8C51-E00158820212}"/>
          </ac:cxnSpMkLst>
        </pc:cxnChg>
        <pc:cxnChg chg="del mod">
          <ac:chgData name="George Adams" userId="d66181da58ebf9ab" providerId="LiveId" clId="{9CA80169-59AE-40F5-88AD-0E1F4A2D12E1}" dt="2022-02-01T18:38:44.588" v="5077" actId="478"/>
          <ac:cxnSpMkLst>
            <pc:docMk/>
            <pc:sldMk cId="2934670547" sldId="336"/>
            <ac:cxnSpMk id="25" creationId="{AB6FC86E-5DA5-4AE8-8D5B-CE9D3F25B092}"/>
          </ac:cxnSpMkLst>
        </pc:cxnChg>
        <pc:cxnChg chg="del mod">
          <ac:chgData name="George Adams" userId="d66181da58ebf9ab" providerId="LiveId" clId="{9CA80169-59AE-40F5-88AD-0E1F4A2D12E1}" dt="2022-02-01T18:38:56.334" v="5080" actId="478"/>
          <ac:cxnSpMkLst>
            <pc:docMk/>
            <pc:sldMk cId="2934670547" sldId="336"/>
            <ac:cxnSpMk id="26" creationId="{AFF70E7A-6B4B-43A3-9325-DEFAB8C722ED}"/>
          </ac:cxnSpMkLst>
        </pc:cxnChg>
        <pc:cxnChg chg="del mod">
          <ac:chgData name="George Adams" userId="d66181da58ebf9ab" providerId="LiveId" clId="{9CA80169-59AE-40F5-88AD-0E1F4A2D12E1}" dt="2022-02-01T18:38:59.803" v="5081" actId="478"/>
          <ac:cxnSpMkLst>
            <pc:docMk/>
            <pc:sldMk cId="2934670547" sldId="336"/>
            <ac:cxnSpMk id="27" creationId="{2A2A130C-4EDF-4615-8964-007992ED5196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3" creationId="{8E1A53B7-B089-433B-A086-9392CA25CC52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4" creationId="{51A5CD54-927B-4410-8AEA-D353C85910B9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5" creationId="{6CAEF256-34A0-4190-8B3A-F0DA82FAB8DC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6" creationId="{0643048E-3B67-497F-8B74-7392AF9F003B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7" creationId="{C0C55376-0EB8-459D-BB85-67F57DCCA41B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8" creationId="{FFD4969C-4950-4C22-B379-7F4A18878730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39" creationId="{F6A23C4D-0A1B-43C4-BB26-EB41792876D5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0" creationId="{F4A8DFFC-147D-4257-B956-402CCD472F33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1" creationId="{B1B03699-E35E-4FF7-9965-2D5104DE3FF3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2" creationId="{447F38DB-6DD1-47E9-9978-6BD0AA5E450F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3" creationId="{3712BE69-75D6-418F-AE8C-CF05D2360430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4" creationId="{1AD25A5D-75BA-4E02-8A9B-367C38A597AE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5" creationId="{BCA326A1-2F52-481F-BB44-A658F6367F09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6" creationId="{B0EDAC10-8236-47A2-B14E-579E5F0350AA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7" creationId="{2D9E861E-62FF-4E93-8FC6-E52F84B61A12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8" creationId="{502B4813-8BE7-449A-B600-19587AB2F146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49" creationId="{75339CCA-F0DE-4E00-8437-A66E4C1E0308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0" creationId="{7EF4BCEB-12A2-45D8-A635-22AC2E5867D9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1" creationId="{8AF9A5C0-37A1-4E3A-9F2D-E7A2D450A123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2" creationId="{B6C24BCA-A488-4B2F-A88F-019A8029C366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3" creationId="{BDB3B0C6-C8F0-48E4-83B2-3E3AE1368E52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4" creationId="{E91B4E49-69DC-45A2-BBE5-0D56D8AADD4D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5" creationId="{0BD58239-34B2-42AF-BA6A-3ED378CD67FA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6" creationId="{7A93FA7C-3B3B-4AD9-9828-7AB6D6DC5DAE}"/>
          </ac:cxnSpMkLst>
        </pc:cxnChg>
        <pc:cxnChg chg="mod">
          <ac:chgData name="George Adams" userId="d66181da58ebf9ab" providerId="LiveId" clId="{9CA80169-59AE-40F5-88AD-0E1F4A2D12E1}" dt="2022-02-01T18:37:52.497" v="5067"/>
          <ac:cxnSpMkLst>
            <pc:docMk/>
            <pc:sldMk cId="2934670547" sldId="336"/>
            <ac:cxnSpMk id="57" creationId="{EA40E661-1D98-46C4-A373-8E7AF12F1A4D}"/>
          </ac:cxnSpMkLst>
        </pc:cxnChg>
      </pc:sldChg>
      <pc:sldChg chg="modSp add mod ord">
        <pc:chgData name="George Adams" userId="d66181da58ebf9ab" providerId="LiveId" clId="{9CA80169-59AE-40F5-88AD-0E1F4A2D12E1}" dt="2022-02-12T21:44:31.622" v="6886" actId="207"/>
        <pc:sldMkLst>
          <pc:docMk/>
          <pc:sldMk cId="1036839673" sldId="337"/>
        </pc:sldMkLst>
        <pc:spChg chg="mod">
          <ac:chgData name="George Adams" userId="d66181da58ebf9ab" providerId="LiveId" clId="{9CA80169-59AE-40F5-88AD-0E1F4A2D12E1}" dt="2022-02-12T21:44:31.622" v="6886" actId="207"/>
          <ac:spMkLst>
            <pc:docMk/>
            <pc:sldMk cId="1036839673" sldId="337"/>
            <ac:spMk id="2" creationId="{CD53CE48-9949-4419-BC6D-CCD3434F5E08}"/>
          </ac:spMkLst>
        </pc:spChg>
      </pc:sldChg>
      <pc:sldChg chg="addSp delSp modSp add mod delAnim modAnim">
        <pc:chgData name="George Adams" userId="d66181da58ebf9ab" providerId="LiveId" clId="{9CA80169-59AE-40F5-88AD-0E1F4A2D12E1}" dt="2022-02-21T18:29:43.696" v="12095"/>
        <pc:sldMkLst>
          <pc:docMk/>
          <pc:sldMk cId="3237925837" sldId="338"/>
        </pc:sldMkLst>
        <pc:spChg chg="mod">
          <ac:chgData name="George Adams" userId="d66181da58ebf9ab" providerId="LiveId" clId="{9CA80169-59AE-40F5-88AD-0E1F4A2D12E1}" dt="2022-02-13T01:39:50.778" v="9132" actId="121"/>
          <ac:spMkLst>
            <pc:docMk/>
            <pc:sldMk cId="3237925837" sldId="338"/>
            <ac:spMk id="23" creationId="{73204E34-6D2D-4074-AA43-EE4B807EDBE5}"/>
          </ac:spMkLst>
        </pc:spChg>
        <pc:graphicFrameChg chg="ord">
          <ac:chgData name="George Adams" userId="d66181da58ebf9ab" providerId="LiveId" clId="{9CA80169-59AE-40F5-88AD-0E1F4A2D12E1}" dt="2022-02-21T18:23:26.877" v="12070" actId="167"/>
          <ac:graphicFrameMkLst>
            <pc:docMk/>
            <pc:sldMk cId="3237925837" sldId="338"/>
            <ac:graphicFrameMk id="7" creationId="{BA04E650-BE8A-4C29-AC97-AE6D5A5AEE1F}"/>
          </ac:graphicFrameMkLst>
        </pc:graphicFrameChg>
        <pc:graphicFrameChg chg="add del mod">
          <ac:chgData name="George Adams" userId="d66181da58ebf9ab" providerId="LiveId" clId="{9CA80169-59AE-40F5-88AD-0E1F4A2D12E1}" dt="2022-02-21T18:23:42.939" v="12074"/>
          <ac:graphicFrameMkLst>
            <pc:docMk/>
            <pc:sldMk cId="3237925837" sldId="338"/>
            <ac:graphicFrameMk id="8" creationId="{F4E7C728-FD74-41B5-9DD4-82D20D1273CD}"/>
          </ac:graphicFrameMkLst>
        </pc:graphicFrameChg>
        <pc:picChg chg="del ord">
          <ac:chgData name="George Adams" userId="d66181da58ebf9ab" providerId="LiveId" clId="{9CA80169-59AE-40F5-88AD-0E1F4A2D12E1}" dt="2022-02-21T18:24:10.222" v="12080" actId="478"/>
          <ac:picMkLst>
            <pc:docMk/>
            <pc:sldMk cId="3237925837" sldId="338"/>
            <ac:picMk id="5" creationId="{8E7D102B-AB9D-4E89-B7FE-8FDB9AEB7006}"/>
          </ac:picMkLst>
        </pc:picChg>
        <pc:picChg chg="add del mod">
          <ac:chgData name="George Adams" userId="d66181da58ebf9ab" providerId="LiveId" clId="{9CA80169-59AE-40F5-88AD-0E1F4A2D12E1}" dt="2022-02-21T18:27:30.335" v="12089" actId="478"/>
          <ac:picMkLst>
            <pc:docMk/>
            <pc:sldMk cId="3237925837" sldId="338"/>
            <ac:picMk id="9" creationId="{234DCA07-94AA-49CD-9539-9AF962901CB1}"/>
          </ac:picMkLst>
        </pc:picChg>
        <pc:picChg chg="add mod">
          <ac:chgData name="George Adams" userId="d66181da58ebf9ab" providerId="LiveId" clId="{9CA80169-59AE-40F5-88AD-0E1F4A2D12E1}" dt="2022-02-21T18:28:55.133" v="12092" actId="14100"/>
          <ac:picMkLst>
            <pc:docMk/>
            <pc:sldMk cId="3237925837" sldId="338"/>
            <ac:picMk id="10" creationId="{13339AB2-DD6A-46F7-BA70-75BA0DA807D4}"/>
          </ac:picMkLst>
        </pc:picChg>
      </pc:sldChg>
      <pc:sldChg chg="addSp delSp modSp add mod delAnim modAnim">
        <pc:chgData name="George Adams" userId="d66181da58ebf9ab" providerId="LiveId" clId="{9CA80169-59AE-40F5-88AD-0E1F4A2D12E1}" dt="2022-02-23T17:42:25.292" v="12979" actId="207"/>
        <pc:sldMkLst>
          <pc:docMk/>
          <pc:sldMk cId="430757793" sldId="339"/>
        </pc:sldMkLst>
        <pc:spChg chg="mod">
          <ac:chgData name="George Adams" userId="d66181da58ebf9ab" providerId="LiveId" clId="{9CA80169-59AE-40F5-88AD-0E1F4A2D12E1}" dt="2022-02-13T02:41:50.631" v="9963" actId="255"/>
          <ac:spMkLst>
            <pc:docMk/>
            <pc:sldMk cId="430757793" sldId="339"/>
            <ac:spMk id="2" creationId="{0D37046B-C61F-4D13-9413-4E853D1FE4DB}"/>
          </ac:spMkLst>
        </pc:spChg>
        <pc:spChg chg="del">
          <ac:chgData name="George Adams" userId="d66181da58ebf9ab" providerId="LiveId" clId="{9CA80169-59AE-40F5-88AD-0E1F4A2D12E1}" dt="2022-02-12T22:07:08.758" v="7390" actId="478"/>
          <ac:spMkLst>
            <pc:docMk/>
            <pc:sldMk cId="430757793" sldId="339"/>
            <ac:spMk id="3" creationId="{F2E33112-126A-4AD0-8239-40FAB9D1FAB8}"/>
          </ac:spMkLst>
        </pc:spChg>
        <pc:spChg chg="add del mod">
          <ac:chgData name="George Adams" userId="d66181da58ebf9ab" providerId="LiveId" clId="{9CA80169-59AE-40F5-88AD-0E1F4A2D12E1}" dt="2022-02-12T22:07:11.181" v="7391" actId="478"/>
          <ac:spMkLst>
            <pc:docMk/>
            <pc:sldMk cId="430757793" sldId="339"/>
            <ac:spMk id="7" creationId="{C0C7BBC9-4433-42D6-A1EF-328660BA5934}"/>
          </ac:spMkLst>
        </pc:spChg>
        <pc:spChg chg="add mod">
          <ac:chgData name="George Adams" userId="d66181da58ebf9ab" providerId="LiveId" clId="{9CA80169-59AE-40F5-88AD-0E1F4A2D12E1}" dt="2022-02-13T02:39:34.724" v="9950" actId="1036"/>
          <ac:spMkLst>
            <pc:docMk/>
            <pc:sldMk cId="430757793" sldId="339"/>
            <ac:spMk id="10" creationId="{1E76DA36-8704-454F-8D1B-6DD006816171}"/>
          </ac:spMkLst>
        </pc:spChg>
        <pc:spChg chg="add del mod">
          <ac:chgData name="George Adams" userId="d66181da58ebf9ab" providerId="LiveId" clId="{9CA80169-59AE-40F5-88AD-0E1F4A2D12E1}" dt="2022-02-12T22:46:40.120" v="8232" actId="478"/>
          <ac:spMkLst>
            <pc:docMk/>
            <pc:sldMk cId="430757793" sldId="339"/>
            <ac:spMk id="11" creationId="{105D91E7-C8DC-4F17-A865-3DF5AEA4D542}"/>
          </ac:spMkLst>
        </pc:spChg>
        <pc:spChg chg="add mod ord">
          <ac:chgData name="George Adams" userId="d66181da58ebf9ab" providerId="LiveId" clId="{9CA80169-59AE-40F5-88AD-0E1F4A2D12E1}" dt="2022-02-13T02:02:22.548" v="9359" actId="164"/>
          <ac:spMkLst>
            <pc:docMk/>
            <pc:sldMk cId="430757793" sldId="339"/>
            <ac:spMk id="12" creationId="{92AE12D3-EFDF-4DBF-8D56-CE169B621AE1}"/>
          </ac:spMkLst>
        </pc:spChg>
        <pc:spChg chg="add mod">
          <ac:chgData name="George Adams" userId="d66181da58ebf9ab" providerId="LiveId" clId="{9CA80169-59AE-40F5-88AD-0E1F4A2D12E1}" dt="2022-02-13T02:02:22.548" v="9359" actId="164"/>
          <ac:spMkLst>
            <pc:docMk/>
            <pc:sldMk cId="430757793" sldId="339"/>
            <ac:spMk id="14" creationId="{F12B68A5-AAC6-4D5C-B681-4C075EA1C945}"/>
          </ac:spMkLst>
        </pc:spChg>
        <pc:spChg chg="add del mod">
          <ac:chgData name="George Adams" userId="d66181da58ebf9ab" providerId="LiveId" clId="{9CA80169-59AE-40F5-88AD-0E1F4A2D12E1}" dt="2022-02-12T22:42:06.371" v="8204" actId="478"/>
          <ac:spMkLst>
            <pc:docMk/>
            <pc:sldMk cId="430757793" sldId="339"/>
            <ac:spMk id="15" creationId="{0517AC45-7BAB-4446-BA55-4F1825040F17}"/>
          </ac:spMkLst>
        </pc:spChg>
        <pc:spChg chg="add del mod ord">
          <ac:chgData name="George Adams" userId="d66181da58ebf9ab" providerId="LiveId" clId="{9CA80169-59AE-40F5-88AD-0E1F4A2D12E1}" dt="2022-02-12T22:45:53.796" v="8224" actId="478"/>
          <ac:spMkLst>
            <pc:docMk/>
            <pc:sldMk cId="430757793" sldId="339"/>
            <ac:spMk id="16" creationId="{ACC60B0D-531A-4284-A068-61135491E37E}"/>
          </ac:spMkLst>
        </pc:spChg>
        <pc:spChg chg="add del mod">
          <ac:chgData name="George Adams" userId="d66181da58ebf9ab" providerId="LiveId" clId="{9CA80169-59AE-40F5-88AD-0E1F4A2D12E1}" dt="2022-02-13T02:19:24.230" v="9592" actId="478"/>
          <ac:spMkLst>
            <pc:docMk/>
            <pc:sldMk cId="430757793" sldId="339"/>
            <ac:spMk id="17" creationId="{01E2B443-C244-4E36-B21B-4191799F1C19}"/>
          </ac:spMkLst>
        </pc:spChg>
        <pc:spChg chg="add mod">
          <ac:chgData name="George Adams" userId="d66181da58ebf9ab" providerId="LiveId" clId="{9CA80169-59AE-40F5-88AD-0E1F4A2D12E1}" dt="2022-02-13T02:07:21.195" v="9452" actId="14100"/>
          <ac:spMkLst>
            <pc:docMk/>
            <pc:sldMk cId="430757793" sldId="339"/>
            <ac:spMk id="19" creationId="{74C19D86-9E01-4F00-92B6-80D4B93B0DAA}"/>
          </ac:spMkLst>
        </pc:spChg>
        <pc:spChg chg="add mod">
          <ac:chgData name="George Adams" userId="d66181da58ebf9ab" providerId="LiveId" clId="{9CA80169-59AE-40F5-88AD-0E1F4A2D12E1}" dt="2022-02-13T02:06:47.074" v="9448" actId="1076"/>
          <ac:spMkLst>
            <pc:docMk/>
            <pc:sldMk cId="430757793" sldId="339"/>
            <ac:spMk id="20" creationId="{539014F0-D791-4343-8AEB-7DE373E234DC}"/>
          </ac:spMkLst>
        </pc:spChg>
        <pc:spChg chg="add mod">
          <ac:chgData name="George Adams" userId="d66181da58ebf9ab" providerId="LiveId" clId="{9CA80169-59AE-40F5-88AD-0E1F4A2D12E1}" dt="2022-02-15T04:45:22.163" v="11316" actId="692"/>
          <ac:spMkLst>
            <pc:docMk/>
            <pc:sldMk cId="430757793" sldId="339"/>
            <ac:spMk id="21" creationId="{0901C5E2-799E-4F4C-ACFB-B8C0450121CB}"/>
          </ac:spMkLst>
        </pc:spChg>
        <pc:spChg chg="mod">
          <ac:chgData name="George Adams" userId="d66181da58ebf9ab" providerId="LiveId" clId="{9CA80169-59AE-40F5-88AD-0E1F4A2D12E1}" dt="2022-02-13T01:40:34.806" v="9151" actId="121"/>
          <ac:spMkLst>
            <pc:docMk/>
            <pc:sldMk cId="430757793" sldId="339"/>
            <ac:spMk id="23" creationId="{73204E34-6D2D-4074-AA43-EE4B807EDBE5}"/>
          </ac:spMkLst>
        </pc:spChg>
        <pc:spChg chg="mod">
          <ac:chgData name="George Adams" userId="d66181da58ebf9ab" providerId="LiveId" clId="{9CA80169-59AE-40F5-88AD-0E1F4A2D12E1}" dt="2022-02-12T22:06:01.525" v="7379" actId="164"/>
          <ac:spMkLst>
            <pc:docMk/>
            <pc:sldMk cId="430757793" sldId="339"/>
            <ac:spMk id="24" creationId="{F7805DCA-AB13-46A4-AAF8-35AE17C7B804}"/>
          </ac:spMkLst>
        </pc:spChg>
        <pc:spChg chg="add del mod">
          <ac:chgData name="George Adams" userId="d66181da58ebf9ab" providerId="LiveId" clId="{9CA80169-59AE-40F5-88AD-0E1F4A2D12E1}" dt="2022-02-12T22:08:26.582" v="7432" actId="478"/>
          <ac:spMkLst>
            <pc:docMk/>
            <pc:sldMk cId="430757793" sldId="339"/>
            <ac:spMk id="26" creationId="{76C024BC-EEDF-40A1-9ACA-0B47007AFFFB}"/>
          </ac:spMkLst>
        </pc:spChg>
        <pc:spChg chg="mod">
          <ac:chgData name="George Adams" userId="d66181da58ebf9ab" providerId="LiveId" clId="{9CA80169-59AE-40F5-88AD-0E1F4A2D12E1}" dt="2022-02-12T22:16:55.456" v="7844"/>
          <ac:spMkLst>
            <pc:docMk/>
            <pc:sldMk cId="430757793" sldId="339"/>
            <ac:spMk id="31" creationId="{ED1FAF34-5709-4EB3-9101-E49999BAD578}"/>
          </ac:spMkLst>
        </pc:spChg>
        <pc:spChg chg="mod">
          <ac:chgData name="George Adams" userId="d66181da58ebf9ab" providerId="LiveId" clId="{9CA80169-59AE-40F5-88AD-0E1F4A2D12E1}" dt="2022-02-12T22:16:55.456" v="7844"/>
          <ac:spMkLst>
            <pc:docMk/>
            <pc:sldMk cId="430757793" sldId="339"/>
            <ac:spMk id="38" creationId="{93055C7E-1DF6-472D-889C-EC1AE291B5EB}"/>
          </ac:spMkLst>
        </pc:spChg>
        <pc:spChg chg="mod">
          <ac:chgData name="George Adams" userId="d66181da58ebf9ab" providerId="LiveId" clId="{9CA80169-59AE-40F5-88AD-0E1F4A2D12E1}" dt="2022-02-12T22:17:34.311" v="7848" actId="207"/>
          <ac:spMkLst>
            <pc:docMk/>
            <pc:sldMk cId="430757793" sldId="339"/>
            <ac:spMk id="39" creationId="{D776E67E-7C5F-4ECB-8765-2EC6995801F4}"/>
          </ac:spMkLst>
        </pc:spChg>
        <pc:spChg chg="mod">
          <ac:chgData name="George Adams" userId="d66181da58ebf9ab" providerId="LiveId" clId="{9CA80169-59AE-40F5-88AD-0E1F4A2D12E1}" dt="2022-02-12T22:17:12.351" v="7845" actId="207"/>
          <ac:spMkLst>
            <pc:docMk/>
            <pc:sldMk cId="430757793" sldId="339"/>
            <ac:spMk id="40" creationId="{582B7159-8D6A-4222-89DB-67458CC16F84}"/>
          </ac:spMkLst>
        </pc:spChg>
        <pc:spChg chg="mod">
          <ac:chgData name="George Adams" userId="d66181da58ebf9ab" providerId="LiveId" clId="{9CA80169-59AE-40F5-88AD-0E1F4A2D12E1}" dt="2022-02-23T17:42:25.292" v="12979" actId="207"/>
          <ac:spMkLst>
            <pc:docMk/>
            <pc:sldMk cId="430757793" sldId="339"/>
            <ac:spMk id="41" creationId="{B621151B-4994-4FEB-9C0B-959121630B3D}"/>
          </ac:spMkLst>
        </pc:spChg>
        <pc:spChg chg="mod">
          <ac:chgData name="George Adams" userId="d66181da58ebf9ab" providerId="LiveId" clId="{9CA80169-59AE-40F5-88AD-0E1F4A2D12E1}" dt="2022-02-12T22:16:55.456" v="7844"/>
          <ac:spMkLst>
            <pc:docMk/>
            <pc:sldMk cId="430757793" sldId="339"/>
            <ac:spMk id="42" creationId="{EDB80FAD-B466-428D-8282-E69C26135FAE}"/>
          </ac:spMkLst>
        </pc:spChg>
        <pc:spChg chg="mod">
          <ac:chgData name="George Adams" userId="d66181da58ebf9ab" providerId="LiveId" clId="{9CA80169-59AE-40F5-88AD-0E1F4A2D12E1}" dt="2022-02-12T22:06:01.525" v="7379" actId="164"/>
          <ac:spMkLst>
            <pc:docMk/>
            <pc:sldMk cId="430757793" sldId="339"/>
            <ac:spMk id="44" creationId="{4FE744F2-79AA-4239-9AC6-D85463F480EC}"/>
          </ac:spMkLst>
        </pc:spChg>
        <pc:spChg chg="mod">
          <ac:chgData name="George Adams" userId="d66181da58ebf9ab" providerId="LiveId" clId="{9CA80169-59AE-40F5-88AD-0E1F4A2D12E1}" dt="2022-02-12T22:06:01.525" v="7379" actId="164"/>
          <ac:spMkLst>
            <pc:docMk/>
            <pc:sldMk cId="430757793" sldId="339"/>
            <ac:spMk id="45" creationId="{DC43DC17-41CA-4895-823B-CB4C735BC3D6}"/>
          </ac:spMkLst>
        </pc:spChg>
        <pc:spChg chg="mod">
          <ac:chgData name="George Adams" userId="d66181da58ebf9ab" providerId="LiveId" clId="{9CA80169-59AE-40F5-88AD-0E1F4A2D12E1}" dt="2022-02-12T22:06:01.525" v="7379" actId="164"/>
          <ac:spMkLst>
            <pc:docMk/>
            <pc:sldMk cId="430757793" sldId="339"/>
            <ac:spMk id="46" creationId="{F760C617-D84D-484E-94CE-EAFF27C65A28}"/>
          </ac:spMkLst>
        </pc:spChg>
        <pc:spChg chg="mod">
          <ac:chgData name="George Adams" userId="d66181da58ebf9ab" providerId="LiveId" clId="{9CA80169-59AE-40F5-88AD-0E1F4A2D12E1}" dt="2022-02-12T22:06:01.525" v="7379" actId="164"/>
          <ac:spMkLst>
            <pc:docMk/>
            <pc:sldMk cId="430757793" sldId="339"/>
            <ac:spMk id="47" creationId="{780BDF1B-2731-40E6-858C-F56AE0C5392B}"/>
          </ac:spMkLst>
        </pc:spChg>
        <pc:spChg chg="mod">
          <ac:chgData name="George Adams" userId="d66181da58ebf9ab" providerId="LiveId" clId="{9CA80169-59AE-40F5-88AD-0E1F4A2D12E1}" dt="2022-02-12T22:16:55.456" v="7844"/>
          <ac:spMkLst>
            <pc:docMk/>
            <pc:sldMk cId="430757793" sldId="339"/>
            <ac:spMk id="48" creationId="{B4258A6B-4045-48C5-AE84-6B7AD42A11B7}"/>
          </ac:spMkLst>
        </pc:spChg>
        <pc:spChg chg="del mod">
          <ac:chgData name="George Adams" userId="d66181da58ebf9ab" providerId="LiveId" clId="{9CA80169-59AE-40F5-88AD-0E1F4A2D12E1}" dt="2022-02-12T22:09:27.478" v="7486" actId="478"/>
          <ac:spMkLst>
            <pc:docMk/>
            <pc:sldMk cId="430757793" sldId="339"/>
            <ac:spMk id="49" creationId="{D981E905-1D25-4327-BC03-9E44595EA70B}"/>
          </ac:spMkLst>
        </pc:spChg>
        <pc:spChg chg="mod">
          <ac:chgData name="George Adams" userId="d66181da58ebf9ab" providerId="LiveId" clId="{9CA80169-59AE-40F5-88AD-0E1F4A2D12E1}" dt="2022-02-18T13:17:54.497" v="11406" actId="20577"/>
          <ac:spMkLst>
            <pc:docMk/>
            <pc:sldMk cId="430757793" sldId="339"/>
            <ac:spMk id="50" creationId="{E0F7EA38-7376-4640-9C67-2C63F62F3B41}"/>
          </ac:spMkLst>
        </pc:spChg>
        <pc:spChg chg="mod">
          <ac:chgData name="George Adams" userId="d66181da58ebf9ab" providerId="LiveId" clId="{9CA80169-59AE-40F5-88AD-0E1F4A2D12E1}" dt="2022-02-12T22:36:36.675" v="8169"/>
          <ac:spMkLst>
            <pc:docMk/>
            <pc:sldMk cId="430757793" sldId="339"/>
            <ac:spMk id="52" creationId="{E87F7506-8C3D-453F-8770-0CF13AE0C254}"/>
          </ac:spMkLst>
        </pc:spChg>
        <pc:spChg chg="add del mod">
          <ac:chgData name="George Adams" userId="d66181da58ebf9ab" providerId="LiveId" clId="{9CA80169-59AE-40F5-88AD-0E1F4A2D12E1}" dt="2022-02-12T22:40:13.589" v="8192" actId="478"/>
          <ac:spMkLst>
            <pc:docMk/>
            <pc:sldMk cId="430757793" sldId="339"/>
            <ac:spMk id="56" creationId="{22F3BDEB-FFC0-4417-8E44-2A0104D129B0}"/>
          </ac:spMkLst>
        </pc:spChg>
        <pc:spChg chg="mod">
          <ac:chgData name="George Adams" userId="d66181da58ebf9ab" providerId="LiveId" clId="{9CA80169-59AE-40F5-88AD-0E1F4A2D12E1}" dt="2022-02-12T22:44:26.654" v="8217" actId="207"/>
          <ac:spMkLst>
            <pc:docMk/>
            <pc:sldMk cId="430757793" sldId="339"/>
            <ac:spMk id="58" creationId="{A50C5AA7-7CAB-4B1A-8505-C0366AA099B8}"/>
          </ac:spMkLst>
        </pc:spChg>
        <pc:spChg chg="add mod">
          <ac:chgData name="George Adams" userId="d66181da58ebf9ab" providerId="LiveId" clId="{9CA80169-59AE-40F5-88AD-0E1F4A2D12E1}" dt="2022-02-13T02:06:08.140" v="9425" actId="1035"/>
          <ac:spMkLst>
            <pc:docMk/>
            <pc:sldMk cId="430757793" sldId="339"/>
            <ac:spMk id="60" creationId="{5C36EE1D-21A1-4964-BFF2-9ADA411B398E}"/>
          </ac:spMkLst>
        </pc:spChg>
        <pc:spChg chg="add mod">
          <ac:chgData name="George Adams" userId="d66181da58ebf9ab" providerId="LiveId" clId="{9CA80169-59AE-40F5-88AD-0E1F4A2D12E1}" dt="2022-02-13T02:18:09.633" v="9590" actId="1076"/>
          <ac:spMkLst>
            <pc:docMk/>
            <pc:sldMk cId="430757793" sldId="339"/>
            <ac:spMk id="61" creationId="{9FB6F92B-2D20-4FAC-A23F-976415F0B0D3}"/>
          </ac:spMkLst>
        </pc:spChg>
        <pc:grpChg chg="add del mod">
          <ac:chgData name="George Adams" userId="d66181da58ebf9ab" providerId="LiveId" clId="{9CA80169-59AE-40F5-88AD-0E1F4A2D12E1}" dt="2022-02-12T22:12:25.612" v="7679" actId="478"/>
          <ac:grpSpMkLst>
            <pc:docMk/>
            <pc:sldMk cId="430757793" sldId="339"/>
            <ac:grpSpMk id="5" creationId="{F77926CF-1898-45BC-B8A5-34900AC81D9B}"/>
          </ac:grpSpMkLst>
        </pc:grpChg>
        <pc:grpChg chg="add mod">
          <ac:chgData name="George Adams" userId="d66181da58ebf9ab" providerId="LiveId" clId="{9CA80169-59AE-40F5-88AD-0E1F4A2D12E1}" dt="2022-02-13T02:39:45.133" v="9962" actId="1036"/>
          <ac:grpSpMkLst>
            <pc:docMk/>
            <pc:sldMk cId="430757793" sldId="339"/>
            <ac:grpSpMk id="18" creationId="{3C274BF1-03FC-4F61-B50A-2EB07C820338}"/>
          </ac:grpSpMkLst>
        </pc:grpChg>
        <pc:grpChg chg="mod">
          <ac:chgData name="George Adams" userId="d66181da58ebf9ab" providerId="LiveId" clId="{9CA80169-59AE-40F5-88AD-0E1F4A2D12E1}" dt="2022-02-12T22:06:01.525" v="7379" actId="164"/>
          <ac:grpSpMkLst>
            <pc:docMk/>
            <pc:sldMk cId="430757793" sldId="339"/>
            <ac:grpSpMk id="25" creationId="{D36CAD5D-07EC-488E-8687-1DB530AB8EB4}"/>
          </ac:grpSpMkLst>
        </pc:grpChg>
        <pc:grpChg chg="add del mod">
          <ac:chgData name="George Adams" userId="d66181da58ebf9ab" providerId="LiveId" clId="{9CA80169-59AE-40F5-88AD-0E1F4A2D12E1}" dt="2022-02-13T01:59:21.124" v="9340" actId="1076"/>
          <ac:grpSpMkLst>
            <pc:docMk/>
            <pc:sldMk cId="430757793" sldId="339"/>
            <ac:grpSpMk id="30" creationId="{5D3D9162-7678-4A09-84EA-2D3BC35641DD}"/>
          </ac:grpSpMkLst>
        </pc:grpChg>
        <pc:grpChg chg="mod">
          <ac:chgData name="George Adams" userId="d66181da58ebf9ab" providerId="LiveId" clId="{9CA80169-59AE-40F5-88AD-0E1F4A2D12E1}" dt="2022-02-12T22:16:55.456" v="7844"/>
          <ac:grpSpMkLst>
            <pc:docMk/>
            <pc:sldMk cId="430757793" sldId="339"/>
            <ac:grpSpMk id="32" creationId="{4AC3CF41-B922-4614-AC50-47854D39185D}"/>
          </ac:grpSpMkLst>
        </pc:grpChg>
        <pc:grpChg chg="add del mod ord">
          <ac:chgData name="George Adams" userId="d66181da58ebf9ab" providerId="LiveId" clId="{9CA80169-59AE-40F5-88AD-0E1F4A2D12E1}" dt="2022-02-12T22:39:48.781" v="8189" actId="478"/>
          <ac:grpSpMkLst>
            <pc:docMk/>
            <pc:sldMk cId="430757793" sldId="339"/>
            <ac:grpSpMk id="51" creationId="{5FD14F86-2841-4F53-8B4B-B9C412CD88E8}"/>
          </ac:grpSpMkLst>
        </pc:grpChg>
        <pc:grpChg chg="add mod">
          <ac:chgData name="George Adams" userId="d66181da58ebf9ab" providerId="LiveId" clId="{9CA80169-59AE-40F5-88AD-0E1F4A2D12E1}" dt="2022-02-13T02:05:55.122" v="9380" actId="1076"/>
          <ac:grpSpMkLst>
            <pc:docMk/>
            <pc:sldMk cId="430757793" sldId="339"/>
            <ac:grpSpMk id="57" creationId="{E2DC9580-18D8-4869-97D2-97A986A25767}"/>
          </ac:grpSpMkLst>
        </pc:grpChg>
        <pc:graphicFrameChg chg="add del mod">
          <ac:chgData name="George Adams" userId="d66181da58ebf9ab" providerId="LiveId" clId="{9CA80169-59AE-40F5-88AD-0E1F4A2D12E1}" dt="2022-02-12T22:39:46.985" v="8188" actId="478"/>
          <ac:graphicFrameMkLst>
            <pc:docMk/>
            <pc:sldMk cId="430757793" sldId="339"/>
            <ac:graphicFrameMk id="54" creationId="{642D5AF2-F1A3-49CA-A8A1-D79B6EFA2795}"/>
          </ac:graphicFrameMkLst>
        </pc:graphicFrameChg>
        <pc:graphicFrameChg chg="add del mod">
          <ac:chgData name="George Adams" userId="d66181da58ebf9ab" providerId="LiveId" clId="{9CA80169-59AE-40F5-88AD-0E1F4A2D12E1}" dt="2022-02-12T22:40:11.670" v="8191" actId="478"/>
          <ac:graphicFrameMkLst>
            <pc:docMk/>
            <pc:sldMk cId="430757793" sldId="339"/>
            <ac:graphicFrameMk id="55" creationId="{A813FD09-9200-4749-AFCB-6BCBC0DC1230}"/>
          </ac:graphicFrameMkLst>
        </pc:graphicFrameChg>
        <pc:picChg chg="mod">
          <ac:chgData name="George Adams" userId="d66181da58ebf9ab" providerId="LiveId" clId="{9CA80169-59AE-40F5-88AD-0E1F4A2D12E1}" dt="2022-02-12T22:36:36.675" v="8169"/>
          <ac:picMkLst>
            <pc:docMk/>
            <pc:sldMk cId="430757793" sldId="339"/>
            <ac:picMk id="53" creationId="{16BD39D3-3B6F-41E0-9D1D-27A7390759D5}"/>
          </ac:picMkLst>
        </pc:picChg>
        <pc:picChg chg="mod">
          <ac:chgData name="George Adams" userId="d66181da58ebf9ab" providerId="LiveId" clId="{9CA80169-59AE-40F5-88AD-0E1F4A2D12E1}" dt="2022-02-12T22:40:03.182" v="8190"/>
          <ac:picMkLst>
            <pc:docMk/>
            <pc:sldMk cId="430757793" sldId="339"/>
            <ac:picMk id="59" creationId="{D231485B-0DA8-4A03-8494-39A3D6FAAB0F}"/>
          </ac:picMkLst>
        </pc:picChg>
        <pc:cxnChg chg="mod">
          <ac:chgData name="George Adams" userId="d66181da58ebf9ab" providerId="LiveId" clId="{9CA80169-59AE-40F5-88AD-0E1F4A2D12E1}" dt="2022-02-12T22:12:25.612" v="7679" actId="478"/>
          <ac:cxnSpMkLst>
            <pc:docMk/>
            <pc:sldMk cId="430757793" sldId="339"/>
            <ac:cxnSpMk id="9" creationId="{D76BC8D5-B6BB-4F32-B91B-C18EAAC50FDD}"/>
          </ac:cxnSpMkLst>
        </pc:cxnChg>
        <pc:cxnChg chg="mod">
          <ac:chgData name="George Adams" userId="d66181da58ebf9ab" providerId="LiveId" clId="{9CA80169-59AE-40F5-88AD-0E1F4A2D12E1}" dt="2022-02-12T22:06:01.525" v="7379" actId="164"/>
          <ac:cxnSpMkLst>
            <pc:docMk/>
            <pc:sldMk cId="430757793" sldId="339"/>
            <ac:cxnSpMk id="13" creationId="{69C4E6F5-430E-445E-9F65-2D71D2539A92}"/>
          </ac:cxnSpMkLst>
        </pc:cxnChg>
        <pc:cxnChg chg="mod">
          <ac:chgData name="George Adams" userId="d66181da58ebf9ab" providerId="LiveId" clId="{9CA80169-59AE-40F5-88AD-0E1F4A2D12E1}" dt="2022-02-12T22:06:01.525" v="7379" actId="164"/>
          <ac:cxnSpMkLst>
            <pc:docMk/>
            <pc:sldMk cId="430757793" sldId="339"/>
            <ac:cxnSpMk id="33" creationId="{936BD840-77DA-4F8B-8A53-3D5CDF6D0FC6}"/>
          </ac:cxnSpMkLst>
        </pc:cxnChg>
        <pc:cxnChg chg="mod">
          <ac:chgData name="George Adams" userId="d66181da58ebf9ab" providerId="LiveId" clId="{9CA80169-59AE-40F5-88AD-0E1F4A2D12E1}" dt="2022-02-12T22:27:00.831" v="7963" actId="478"/>
          <ac:cxnSpMkLst>
            <pc:docMk/>
            <pc:sldMk cId="430757793" sldId="339"/>
            <ac:cxnSpMk id="34" creationId="{87A56A9E-C940-4CD7-934D-CE8DB289EB84}"/>
          </ac:cxnSpMkLst>
        </pc:cxnChg>
        <pc:cxnChg chg="mod">
          <ac:chgData name="George Adams" userId="d66181da58ebf9ab" providerId="LiveId" clId="{9CA80169-59AE-40F5-88AD-0E1F4A2D12E1}" dt="2022-02-12T22:16:55.456" v="7844"/>
          <ac:cxnSpMkLst>
            <pc:docMk/>
            <pc:sldMk cId="430757793" sldId="339"/>
            <ac:cxnSpMk id="35" creationId="{836FFAFF-D43C-44AF-94B1-F5EE8DFE4A48}"/>
          </ac:cxnSpMkLst>
        </pc:cxnChg>
        <pc:cxnChg chg="mod">
          <ac:chgData name="George Adams" userId="d66181da58ebf9ab" providerId="LiveId" clId="{9CA80169-59AE-40F5-88AD-0E1F4A2D12E1}" dt="2022-02-12T22:16:55.456" v="7844"/>
          <ac:cxnSpMkLst>
            <pc:docMk/>
            <pc:sldMk cId="430757793" sldId="339"/>
            <ac:cxnSpMk id="36" creationId="{4D81CE7C-97D6-4561-9F5E-E5A216902B8C}"/>
          </ac:cxnSpMkLst>
        </pc:cxnChg>
        <pc:cxnChg chg="mod">
          <ac:chgData name="George Adams" userId="d66181da58ebf9ab" providerId="LiveId" clId="{9CA80169-59AE-40F5-88AD-0E1F4A2D12E1}" dt="2022-02-12T22:27:00.831" v="7963" actId="478"/>
          <ac:cxnSpMkLst>
            <pc:docMk/>
            <pc:sldMk cId="430757793" sldId="339"/>
            <ac:cxnSpMk id="37" creationId="{7E7A0FEE-95A7-44D2-AE60-84D994C23A00}"/>
          </ac:cxnSpMkLst>
        </pc:cxnChg>
        <pc:cxnChg chg="mod">
          <ac:chgData name="George Adams" userId="d66181da58ebf9ab" providerId="LiveId" clId="{9CA80169-59AE-40F5-88AD-0E1F4A2D12E1}" dt="2022-02-12T22:12:25.612" v="7679" actId="478"/>
          <ac:cxnSpMkLst>
            <pc:docMk/>
            <pc:sldMk cId="430757793" sldId="339"/>
            <ac:cxnSpMk id="43" creationId="{D07F202D-88A3-4609-B3E9-0F83B99FDA31}"/>
          </ac:cxnSpMkLst>
        </pc:cxnChg>
      </pc:sldChg>
      <pc:sldChg chg="addSp delSp modSp add mod delAnim modAnim">
        <pc:chgData name="George Adams" userId="d66181da58ebf9ab" providerId="LiveId" clId="{9CA80169-59AE-40F5-88AD-0E1F4A2D12E1}" dt="2022-03-06T01:22:17.387" v="13303" actId="20577"/>
        <pc:sldMkLst>
          <pc:docMk/>
          <pc:sldMk cId="136126160" sldId="340"/>
        </pc:sldMkLst>
        <pc:spChg chg="mod ord">
          <ac:chgData name="George Adams" userId="d66181da58ebf9ab" providerId="LiveId" clId="{9CA80169-59AE-40F5-88AD-0E1F4A2D12E1}" dt="2022-02-13T02:42:08.891" v="9964" actId="255"/>
          <ac:spMkLst>
            <pc:docMk/>
            <pc:sldMk cId="136126160" sldId="340"/>
            <ac:spMk id="2" creationId="{0D37046B-C61F-4D13-9413-4E853D1FE4DB}"/>
          </ac:spMkLst>
        </pc:spChg>
        <pc:spChg chg="add del mod">
          <ac:chgData name="George Adams" userId="d66181da58ebf9ab" providerId="LiveId" clId="{9CA80169-59AE-40F5-88AD-0E1F4A2D12E1}" dt="2022-02-13T02:10:27.415" v="9470" actId="478"/>
          <ac:spMkLst>
            <pc:docMk/>
            <pc:sldMk cId="136126160" sldId="340"/>
            <ac:spMk id="3" creationId="{8BE363D1-5FCD-47ED-B8D7-930DDCFD58BB}"/>
          </ac:spMkLst>
        </pc:spChg>
        <pc:spChg chg="add del mod">
          <ac:chgData name="George Adams" userId="d66181da58ebf9ab" providerId="LiveId" clId="{9CA80169-59AE-40F5-88AD-0E1F4A2D12E1}" dt="2022-02-12T22:33:17.362" v="8077" actId="478"/>
          <ac:spMkLst>
            <pc:docMk/>
            <pc:sldMk cId="136126160" sldId="340"/>
            <ac:spMk id="6" creationId="{EE50FFEE-135F-4672-8D98-79413630CCC3}"/>
          </ac:spMkLst>
        </pc:spChg>
        <pc:spChg chg="add mod ord">
          <ac:chgData name="George Adams" userId="d66181da58ebf9ab" providerId="LiveId" clId="{9CA80169-59AE-40F5-88AD-0E1F4A2D12E1}" dt="2022-02-13T02:09:25.382" v="9466" actId="1076"/>
          <ac:spMkLst>
            <pc:docMk/>
            <pc:sldMk cId="136126160" sldId="340"/>
            <ac:spMk id="7" creationId="{0B6B1BAD-A849-44C9-B0C3-FEE8F4E5AA0D}"/>
          </ac:spMkLst>
        </pc:spChg>
        <pc:spChg chg="add mod">
          <ac:chgData name="George Adams" userId="d66181da58ebf9ab" providerId="LiveId" clId="{9CA80169-59AE-40F5-88AD-0E1F4A2D12E1}" dt="2022-02-13T02:09:29.581" v="9467" actId="1076"/>
          <ac:spMkLst>
            <pc:docMk/>
            <pc:sldMk cId="136126160" sldId="340"/>
            <ac:spMk id="8" creationId="{2A66E507-EF83-4D4C-B04A-B7B10E540EFE}"/>
          </ac:spMkLst>
        </pc:spChg>
        <pc:spChg chg="del mod">
          <ac:chgData name="George Adams" userId="d66181da58ebf9ab" providerId="LiveId" clId="{9CA80169-59AE-40F5-88AD-0E1F4A2D12E1}" dt="2022-02-12T22:33:11.612" v="8076" actId="478"/>
          <ac:spMkLst>
            <pc:docMk/>
            <pc:sldMk cId="136126160" sldId="340"/>
            <ac:spMk id="10" creationId="{1E76DA36-8704-454F-8D1B-6DD006816171}"/>
          </ac:spMkLst>
        </pc:spChg>
        <pc:spChg chg="del mod ord">
          <ac:chgData name="George Adams" userId="d66181da58ebf9ab" providerId="LiveId" clId="{9CA80169-59AE-40F5-88AD-0E1F4A2D12E1}" dt="2022-02-12T22:32:25.252" v="8066" actId="478"/>
          <ac:spMkLst>
            <pc:docMk/>
            <pc:sldMk cId="136126160" sldId="340"/>
            <ac:spMk id="11" creationId="{105D91E7-C8DC-4F17-A865-3DF5AEA4D542}"/>
          </ac:spMkLst>
        </pc:spChg>
        <pc:spChg chg="del">
          <ac:chgData name="George Adams" userId="d66181da58ebf9ab" providerId="LiveId" clId="{9CA80169-59AE-40F5-88AD-0E1F4A2D12E1}" dt="2022-02-12T22:28:24.102" v="8042" actId="478"/>
          <ac:spMkLst>
            <pc:docMk/>
            <pc:sldMk cId="136126160" sldId="340"/>
            <ac:spMk id="12" creationId="{92AE12D3-EFDF-4DBF-8D56-CE169B621AE1}"/>
          </ac:spMkLst>
        </pc:spChg>
        <pc:spChg chg="add mod ord">
          <ac:chgData name="George Adams" userId="d66181da58ebf9ab" providerId="LiveId" clId="{9CA80169-59AE-40F5-88AD-0E1F4A2D12E1}" dt="2022-02-12T23:02:08.398" v="8303" actId="164"/>
          <ac:spMkLst>
            <pc:docMk/>
            <pc:sldMk cId="136126160" sldId="340"/>
            <ac:spMk id="13" creationId="{0D2C7ED6-7F4A-4769-8652-165A4AB86014}"/>
          </ac:spMkLst>
        </pc:spChg>
        <pc:spChg chg="add del mod">
          <ac:chgData name="George Adams" userId="d66181da58ebf9ab" providerId="LiveId" clId="{9CA80169-59AE-40F5-88AD-0E1F4A2D12E1}" dt="2022-02-12T23:05:24.556" v="8344" actId="478"/>
          <ac:spMkLst>
            <pc:docMk/>
            <pc:sldMk cId="136126160" sldId="340"/>
            <ac:spMk id="15" creationId="{653F70A4-05D3-45B6-845F-3D163FA49E99}"/>
          </ac:spMkLst>
        </pc:spChg>
        <pc:spChg chg="mod">
          <ac:chgData name="George Adams" userId="d66181da58ebf9ab" providerId="LiveId" clId="{9CA80169-59AE-40F5-88AD-0E1F4A2D12E1}" dt="2022-02-13T01:40:45.924" v="9157" actId="121"/>
          <ac:spMkLst>
            <pc:docMk/>
            <pc:sldMk cId="136126160" sldId="340"/>
            <ac:spMk id="23" creationId="{73204E34-6D2D-4074-AA43-EE4B807EDBE5}"/>
          </ac:spMkLst>
        </pc:spChg>
        <pc:spChg chg="mod">
          <ac:chgData name="George Adams" userId="d66181da58ebf9ab" providerId="LiveId" clId="{9CA80169-59AE-40F5-88AD-0E1F4A2D12E1}" dt="2022-02-12T22:27:55.891" v="8037"/>
          <ac:spMkLst>
            <pc:docMk/>
            <pc:sldMk cId="136126160" sldId="340"/>
            <ac:spMk id="24" creationId="{9483AFB5-6173-4B0A-8230-C3A0FC676669}"/>
          </ac:spMkLst>
        </pc:spChg>
        <pc:spChg chg="add del mod">
          <ac:chgData name="George Adams" userId="d66181da58ebf9ab" providerId="LiveId" clId="{9CA80169-59AE-40F5-88AD-0E1F4A2D12E1}" dt="2022-02-15T04:45:36.778" v="11317" actId="478"/>
          <ac:spMkLst>
            <pc:docMk/>
            <pc:sldMk cId="136126160" sldId="340"/>
            <ac:spMk id="30" creationId="{8FC6F10D-EA50-4D14-89CB-DAB5D11E92AC}"/>
          </ac:spMkLst>
        </pc:spChg>
        <pc:spChg chg="add mod">
          <ac:chgData name="George Adams" userId="d66181da58ebf9ab" providerId="LiveId" clId="{9CA80169-59AE-40F5-88AD-0E1F4A2D12E1}" dt="2022-02-15T04:45:56.270" v="11329" actId="1038"/>
          <ac:spMkLst>
            <pc:docMk/>
            <pc:sldMk cId="136126160" sldId="340"/>
            <ac:spMk id="31" creationId="{E89CFB32-D42B-4975-9E2B-B71D85DBDDF9}"/>
          </ac:spMkLst>
        </pc:spChg>
        <pc:spChg chg="mod">
          <ac:chgData name="George Adams" userId="d66181da58ebf9ab" providerId="LiveId" clId="{9CA80169-59AE-40F5-88AD-0E1F4A2D12E1}" dt="2022-02-12T22:28:48.470" v="8046" actId="207"/>
          <ac:spMkLst>
            <pc:docMk/>
            <pc:sldMk cId="136126160" sldId="340"/>
            <ac:spMk id="33" creationId="{EFF2C76A-47FA-41B9-B4A4-E1B52ED77FCF}"/>
          </ac:spMkLst>
        </pc:spChg>
        <pc:spChg chg="mod">
          <ac:chgData name="George Adams" userId="d66181da58ebf9ab" providerId="LiveId" clId="{9CA80169-59AE-40F5-88AD-0E1F4A2D12E1}" dt="2022-02-12T22:27:55.891" v="8037"/>
          <ac:spMkLst>
            <pc:docMk/>
            <pc:sldMk cId="136126160" sldId="340"/>
            <ac:spMk id="43" creationId="{7601C816-6169-45CB-BB5C-4CF6C8EA86F4}"/>
          </ac:spMkLst>
        </pc:spChg>
        <pc:spChg chg="mod">
          <ac:chgData name="George Adams" userId="d66181da58ebf9ab" providerId="LiveId" clId="{9CA80169-59AE-40F5-88AD-0E1F4A2D12E1}" dt="2022-02-12T22:28:54.013" v="8047" actId="207"/>
          <ac:spMkLst>
            <pc:docMk/>
            <pc:sldMk cId="136126160" sldId="340"/>
            <ac:spMk id="44" creationId="{E904D85C-ED13-4A39-9461-9E01B3240DF4}"/>
          </ac:spMkLst>
        </pc:spChg>
        <pc:spChg chg="mod">
          <ac:chgData name="George Adams" userId="d66181da58ebf9ab" providerId="LiveId" clId="{9CA80169-59AE-40F5-88AD-0E1F4A2D12E1}" dt="2022-02-23T17:42:39.382" v="12980" actId="207"/>
          <ac:spMkLst>
            <pc:docMk/>
            <pc:sldMk cId="136126160" sldId="340"/>
            <ac:spMk id="45" creationId="{E88A75B8-6B1C-4493-816B-510B343358F8}"/>
          </ac:spMkLst>
        </pc:spChg>
        <pc:spChg chg="mod">
          <ac:chgData name="George Adams" userId="d66181da58ebf9ab" providerId="LiveId" clId="{9CA80169-59AE-40F5-88AD-0E1F4A2D12E1}" dt="2022-02-12T22:27:55.891" v="8037"/>
          <ac:spMkLst>
            <pc:docMk/>
            <pc:sldMk cId="136126160" sldId="340"/>
            <ac:spMk id="46" creationId="{4A8C49B0-1040-437C-9F23-F6DFBC7546B5}"/>
          </ac:spMkLst>
        </pc:spChg>
        <pc:spChg chg="mod">
          <ac:chgData name="George Adams" userId="d66181da58ebf9ab" providerId="LiveId" clId="{9CA80169-59AE-40F5-88AD-0E1F4A2D12E1}" dt="2022-02-12T22:28:41.948" v="8045" actId="207"/>
          <ac:spMkLst>
            <pc:docMk/>
            <pc:sldMk cId="136126160" sldId="340"/>
            <ac:spMk id="47" creationId="{43079EF8-2718-4049-98DE-19B2D4616726}"/>
          </ac:spMkLst>
        </pc:spChg>
        <pc:spChg chg="mod">
          <ac:chgData name="George Adams" userId="d66181da58ebf9ab" providerId="LiveId" clId="{9CA80169-59AE-40F5-88AD-0E1F4A2D12E1}" dt="2022-02-18T13:18:02.777" v="11411" actId="20577"/>
          <ac:spMkLst>
            <pc:docMk/>
            <pc:sldMk cId="136126160" sldId="340"/>
            <ac:spMk id="49" creationId="{C7808B50-21CF-4311-9C3A-EA35ABFC9C29}"/>
          </ac:spMkLst>
        </pc:spChg>
        <pc:spChg chg="add mod ord">
          <ac:chgData name="George Adams" userId="d66181da58ebf9ab" providerId="LiveId" clId="{9CA80169-59AE-40F5-88AD-0E1F4A2D12E1}" dt="2022-03-06T01:22:17.387" v="13303" actId="20577"/>
          <ac:spMkLst>
            <pc:docMk/>
            <pc:sldMk cId="136126160" sldId="340"/>
            <ac:spMk id="51" creationId="{EDAF194F-562F-4BE8-BEC2-A7D6085FBEBE}"/>
          </ac:spMkLst>
        </pc:spChg>
        <pc:spChg chg="add del mod">
          <ac:chgData name="George Adams" userId="d66181da58ebf9ab" providerId="LiveId" clId="{9CA80169-59AE-40F5-88AD-0E1F4A2D12E1}" dt="2022-02-12T22:33:35.316" v="8079" actId="478"/>
          <ac:spMkLst>
            <pc:docMk/>
            <pc:sldMk cId="136126160" sldId="340"/>
            <ac:spMk id="52" creationId="{EE99C668-F96E-4D6D-8A14-1F2846A4997C}"/>
          </ac:spMkLst>
        </pc:spChg>
        <pc:spChg chg="mod">
          <ac:chgData name="George Adams" userId="d66181da58ebf9ab" providerId="LiveId" clId="{9CA80169-59AE-40F5-88AD-0E1F4A2D12E1}" dt="2022-02-12T22:51:52.797" v="8261"/>
          <ac:spMkLst>
            <pc:docMk/>
            <pc:sldMk cId="136126160" sldId="340"/>
            <ac:spMk id="54" creationId="{612C8054-9A2C-4A0D-B593-EA88E21A9DA7}"/>
          </ac:spMkLst>
        </pc:spChg>
        <pc:spChg chg="add del mod">
          <ac:chgData name="George Adams" userId="d66181da58ebf9ab" providerId="LiveId" clId="{9CA80169-59AE-40F5-88AD-0E1F4A2D12E1}" dt="2022-02-12T23:05:21.951" v="8343" actId="478"/>
          <ac:spMkLst>
            <pc:docMk/>
            <pc:sldMk cId="136126160" sldId="340"/>
            <ac:spMk id="56" creationId="{57C20C3F-FF83-4C02-90D0-FA1D5EAA6BC3}"/>
          </ac:spMkLst>
        </pc:spChg>
        <pc:spChg chg="add mod">
          <ac:chgData name="George Adams" userId="d66181da58ebf9ab" providerId="LiveId" clId="{9CA80169-59AE-40F5-88AD-0E1F4A2D12E1}" dt="2022-02-13T01:49:24.677" v="9254" actId="404"/>
          <ac:spMkLst>
            <pc:docMk/>
            <pc:sldMk cId="136126160" sldId="340"/>
            <ac:spMk id="57" creationId="{DD6A0911-2691-4C15-8ED9-B5BE8762AA82}"/>
          </ac:spMkLst>
        </pc:spChg>
        <pc:spChg chg="add mod">
          <ac:chgData name="George Adams" userId="d66181da58ebf9ab" providerId="LiveId" clId="{9CA80169-59AE-40F5-88AD-0E1F4A2D12E1}" dt="2022-02-13T02:09:15.965" v="9464" actId="1076"/>
          <ac:spMkLst>
            <pc:docMk/>
            <pc:sldMk cId="136126160" sldId="340"/>
            <ac:spMk id="58" creationId="{90D0CEF7-42E7-487E-9194-D26EEF0F6F00}"/>
          </ac:spMkLst>
        </pc:spChg>
        <pc:grpChg chg="add del mod">
          <ac:chgData name="George Adams" userId="d66181da58ebf9ab" providerId="LiveId" clId="{9CA80169-59AE-40F5-88AD-0E1F4A2D12E1}" dt="2022-02-12T23:05:18.416" v="8342" actId="478"/>
          <ac:grpSpMkLst>
            <pc:docMk/>
            <pc:sldMk cId="136126160" sldId="340"/>
            <ac:grpSpMk id="14" creationId="{D227CADB-D4C9-4D7E-9EE7-59C44AEC4E2F}"/>
          </ac:grpSpMkLst>
        </pc:grpChg>
        <pc:grpChg chg="add mod">
          <ac:chgData name="George Adams" userId="d66181da58ebf9ab" providerId="LiveId" clId="{9CA80169-59AE-40F5-88AD-0E1F4A2D12E1}" dt="2022-02-12T22:27:55.891" v="8037"/>
          <ac:grpSpMkLst>
            <pc:docMk/>
            <pc:sldMk cId="136126160" sldId="340"/>
            <ac:grpSpMk id="22" creationId="{DB19F4A8-12F4-49D3-B49B-D856927DD3B4}"/>
          </ac:grpSpMkLst>
        </pc:grpChg>
        <pc:grpChg chg="mod">
          <ac:chgData name="George Adams" userId="d66181da58ebf9ab" providerId="LiveId" clId="{9CA80169-59AE-40F5-88AD-0E1F4A2D12E1}" dt="2022-02-12T22:27:55.891" v="8037"/>
          <ac:grpSpMkLst>
            <pc:docMk/>
            <pc:sldMk cId="136126160" sldId="340"/>
            <ac:grpSpMk id="25" creationId="{65A6FB9F-C5A1-48CA-9B7B-4899550EBC98}"/>
          </ac:grpSpMkLst>
        </pc:grpChg>
        <pc:grpChg chg="del">
          <ac:chgData name="George Adams" userId="d66181da58ebf9ab" providerId="LiveId" clId="{9CA80169-59AE-40F5-88AD-0E1F4A2D12E1}" dt="2022-02-12T22:27:07.356" v="7964" actId="478"/>
          <ac:grpSpMkLst>
            <pc:docMk/>
            <pc:sldMk cId="136126160" sldId="340"/>
            <ac:grpSpMk id="30" creationId="{5D3D9162-7678-4A09-84EA-2D3BC35641DD}"/>
          </ac:grpSpMkLst>
        </pc:grpChg>
        <pc:grpChg chg="add mod ord">
          <ac:chgData name="George Adams" userId="d66181da58ebf9ab" providerId="LiveId" clId="{9CA80169-59AE-40F5-88AD-0E1F4A2D12E1}" dt="2022-02-13T02:09:09.633" v="9463" actId="1076"/>
          <ac:grpSpMkLst>
            <pc:docMk/>
            <pc:sldMk cId="136126160" sldId="340"/>
            <ac:grpSpMk id="53" creationId="{7CC0E946-BA58-494D-AD27-0DD67DB692C9}"/>
          </ac:grpSpMkLst>
        </pc:grpChg>
        <pc:picChg chg="add mod">
          <ac:chgData name="George Adams" userId="d66181da58ebf9ab" providerId="LiveId" clId="{9CA80169-59AE-40F5-88AD-0E1F4A2D12E1}" dt="2022-02-12T23:02:08.398" v="8303" actId="164"/>
          <ac:picMkLst>
            <pc:docMk/>
            <pc:sldMk cId="136126160" sldId="340"/>
            <ac:picMk id="9" creationId="{6B726A23-373C-4992-9EE0-33EEB79BE90B}"/>
          </ac:picMkLst>
        </pc:picChg>
        <pc:picChg chg="mod">
          <ac:chgData name="George Adams" userId="d66181da58ebf9ab" providerId="LiveId" clId="{9CA80169-59AE-40F5-88AD-0E1F4A2D12E1}" dt="2022-02-12T22:51:52.797" v="8261"/>
          <ac:picMkLst>
            <pc:docMk/>
            <pc:sldMk cId="136126160" sldId="340"/>
            <ac:picMk id="55" creationId="{4C523591-0CB7-46A8-847A-EA4E8335BAAE}"/>
          </ac:picMkLst>
        </pc:picChg>
        <pc:cxnChg chg="mod">
          <ac:chgData name="George Adams" userId="d66181da58ebf9ab" providerId="LiveId" clId="{9CA80169-59AE-40F5-88AD-0E1F4A2D12E1}" dt="2022-02-12T22:27:55.891" v="8037"/>
          <ac:cxnSpMkLst>
            <pc:docMk/>
            <pc:sldMk cId="136126160" sldId="340"/>
            <ac:cxnSpMk id="26" creationId="{E5C9F719-4CED-40F2-84AC-1FC6BEC0B10E}"/>
          </ac:cxnSpMkLst>
        </pc:cxnChg>
        <pc:cxnChg chg="mod">
          <ac:chgData name="George Adams" userId="d66181da58ebf9ab" providerId="LiveId" clId="{9CA80169-59AE-40F5-88AD-0E1F4A2D12E1}" dt="2022-02-12T22:27:55.891" v="8037"/>
          <ac:cxnSpMkLst>
            <pc:docMk/>
            <pc:sldMk cId="136126160" sldId="340"/>
            <ac:cxnSpMk id="27" creationId="{40BB4C72-3BD0-4F2C-BC1C-20ECC0A8CB94}"/>
          </ac:cxnSpMkLst>
        </pc:cxnChg>
        <pc:cxnChg chg="mod">
          <ac:chgData name="George Adams" userId="d66181da58ebf9ab" providerId="LiveId" clId="{9CA80169-59AE-40F5-88AD-0E1F4A2D12E1}" dt="2022-02-12T22:27:55.891" v="8037"/>
          <ac:cxnSpMkLst>
            <pc:docMk/>
            <pc:sldMk cId="136126160" sldId="340"/>
            <ac:cxnSpMk id="28" creationId="{9B05045F-3067-4F7B-BA8C-C7C69A8F571D}"/>
          </ac:cxnSpMkLst>
        </pc:cxnChg>
        <pc:cxnChg chg="mod">
          <ac:chgData name="George Adams" userId="d66181da58ebf9ab" providerId="LiveId" clId="{9CA80169-59AE-40F5-88AD-0E1F4A2D12E1}" dt="2022-02-12T22:27:55.891" v="8037"/>
          <ac:cxnSpMkLst>
            <pc:docMk/>
            <pc:sldMk cId="136126160" sldId="340"/>
            <ac:cxnSpMk id="29" creationId="{51CCC3FD-479A-449D-B00D-A3104A0157A9}"/>
          </ac:cxnSpMkLst>
        </pc:cxnChg>
        <pc:cxnChg chg="mod">
          <ac:chgData name="George Adams" userId="d66181da58ebf9ab" providerId="LiveId" clId="{9CA80169-59AE-40F5-88AD-0E1F4A2D12E1}" dt="2022-02-12T22:27:07.356" v="7964" actId="478"/>
          <ac:cxnSpMkLst>
            <pc:docMk/>
            <pc:sldMk cId="136126160" sldId="340"/>
            <ac:cxnSpMk id="34" creationId="{87A56A9E-C940-4CD7-934D-CE8DB289EB84}"/>
          </ac:cxnSpMkLst>
        </pc:cxnChg>
        <pc:cxnChg chg="mod">
          <ac:chgData name="George Adams" userId="d66181da58ebf9ab" providerId="LiveId" clId="{9CA80169-59AE-40F5-88AD-0E1F4A2D12E1}" dt="2022-02-12T22:27:07.356" v="7964" actId="478"/>
          <ac:cxnSpMkLst>
            <pc:docMk/>
            <pc:sldMk cId="136126160" sldId="340"/>
            <ac:cxnSpMk id="37" creationId="{7E7A0FEE-95A7-44D2-AE60-84D994C23A00}"/>
          </ac:cxnSpMkLst>
        </pc:cxnChg>
      </pc:sldChg>
      <pc:sldChg chg="addSp delSp modSp add mod delAnim">
        <pc:chgData name="George Adams" userId="d66181da58ebf9ab" providerId="LiveId" clId="{9CA80169-59AE-40F5-88AD-0E1F4A2D12E1}" dt="2022-02-23T17:42:54.172" v="12981" actId="207"/>
        <pc:sldMkLst>
          <pc:docMk/>
          <pc:sldMk cId="1947692092" sldId="341"/>
        </pc:sldMkLst>
        <pc:spChg chg="mod">
          <ac:chgData name="George Adams" userId="d66181da58ebf9ab" providerId="LiveId" clId="{9CA80169-59AE-40F5-88AD-0E1F4A2D12E1}" dt="2022-02-13T02:42:21.470" v="9965" actId="255"/>
          <ac:spMkLst>
            <pc:docMk/>
            <pc:sldMk cId="1947692092" sldId="341"/>
            <ac:spMk id="2" creationId="{0D37046B-C61F-4D13-9413-4E853D1FE4DB}"/>
          </ac:spMkLst>
        </pc:spChg>
        <pc:spChg chg="add del mod">
          <ac:chgData name="George Adams" userId="d66181da58ebf9ab" providerId="LiveId" clId="{9CA80169-59AE-40F5-88AD-0E1F4A2D12E1}" dt="2022-02-13T00:02:57.109" v="8836" actId="478"/>
          <ac:spMkLst>
            <pc:docMk/>
            <pc:sldMk cId="1947692092" sldId="341"/>
            <ac:spMk id="6" creationId="{F4D46F3F-C550-49DD-8ACA-ED49968AAD86}"/>
          </ac:spMkLst>
        </pc:spChg>
        <pc:spChg chg="del">
          <ac:chgData name="George Adams" userId="d66181da58ebf9ab" providerId="LiveId" clId="{9CA80169-59AE-40F5-88AD-0E1F4A2D12E1}" dt="2022-02-12T23:04:30.016" v="8335" actId="478"/>
          <ac:spMkLst>
            <pc:docMk/>
            <pc:sldMk cId="1947692092" sldId="341"/>
            <ac:spMk id="7" creationId="{0B6B1BAD-A849-44C9-B0C3-FEE8F4E5AA0D}"/>
          </ac:spMkLst>
        </pc:spChg>
        <pc:spChg chg="del">
          <ac:chgData name="George Adams" userId="d66181da58ebf9ab" providerId="LiveId" clId="{9CA80169-59AE-40F5-88AD-0E1F4A2D12E1}" dt="2022-02-12T23:04:33.629" v="8336" actId="478"/>
          <ac:spMkLst>
            <pc:docMk/>
            <pc:sldMk cId="1947692092" sldId="341"/>
            <ac:spMk id="8" creationId="{2A66E507-EF83-4D4C-B04A-B7B10E540EFE}"/>
          </ac:spMkLst>
        </pc:spChg>
        <pc:spChg chg="add del mod">
          <ac:chgData name="George Adams" userId="d66181da58ebf9ab" providerId="LiveId" clId="{9CA80169-59AE-40F5-88AD-0E1F4A2D12E1}" dt="2022-02-13T01:50:43.810" v="9264" actId="478"/>
          <ac:spMkLst>
            <pc:docMk/>
            <pc:sldMk cId="1947692092" sldId="341"/>
            <ac:spMk id="11" creationId="{973A9D06-F970-4FCD-B8F9-668BDE007E06}"/>
          </ac:spMkLst>
        </pc:spChg>
        <pc:spChg chg="del mod ord">
          <ac:chgData name="George Adams" userId="d66181da58ebf9ab" providerId="LiveId" clId="{9CA80169-59AE-40F5-88AD-0E1F4A2D12E1}" dt="2022-02-13T02:11:26.228" v="9499" actId="478"/>
          <ac:spMkLst>
            <pc:docMk/>
            <pc:sldMk cId="1947692092" sldId="341"/>
            <ac:spMk id="15" creationId="{653F70A4-05D3-45B6-845F-3D163FA49E99}"/>
          </ac:spMkLst>
        </pc:spChg>
        <pc:spChg chg="mod">
          <ac:chgData name="George Adams" userId="d66181da58ebf9ab" providerId="LiveId" clId="{9CA80169-59AE-40F5-88AD-0E1F4A2D12E1}" dt="2022-02-13T01:40:55.843" v="9163" actId="121"/>
          <ac:spMkLst>
            <pc:docMk/>
            <pc:sldMk cId="1947692092" sldId="341"/>
            <ac:spMk id="23" creationId="{73204E34-6D2D-4074-AA43-EE4B807EDBE5}"/>
          </ac:spMkLst>
        </pc:spChg>
        <pc:spChg chg="add del mod">
          <ac:chgData name="George Adams" userId="d66181da58ebf9ab" providerId="LiveId" clId="{9CA80169-59AE-40F5-88AD-0E1F4A2D12E1}" dt="2022-02-13T01:50:39.877" v="9263" actId="478"/>
          <ac:spMkLst>
            <pc:docMk/>
            <pc:sldMk cId="1947692092" sldId="341"/>
            <ac:spMk id="34" creationId="{EAEE8342-7C64-4639-A316-647213CA313A}"/>
          </ac:spMkLst>
        </pc:spChg>
        <pc:spChg chg="add mod">
          <ac:chgData name="George Adams" userId="d66181da58ebf9ab" providerId="LiveId" clId="{9CA80169-59AE-40F5-88AD-0E1F4A2D12E1}" dt="2022-02-18T13:19:11.374" v="11441" actId="20577"/>
          <ac:spMkLst>
            <pc:docMk/>
            <pc:sldMk cId="1947692092" sldId="341"/>
            <ac:spMk id="36" creationId="{B01262C7-64B4-4C9B-8454-ADFE9801C910}"/>
          </ac:spMkLst>
        </pc:spChg>
        <pc:spChg chg="add mod">
          <ac:chgData name="George Adams" userId="d66181da58ebf9ab" providerId="LiveId" clId="{9CA80169-59AE-40F5-88AD-0E1F4A2D12E1}" dt="2022-02-13T01:50:55.415" v="9265"/>
          <ac:spMkLst>
            <pc:docMk/>
            <pc:sldMk cId="1947692092" sldId="341"/>
            <ac:spMk id="37" creationId="{FD32733C-1146-44AE-A846-53692136C02F}"/>
          </ac:spMkLst>
        </pc:spChg>
        <pc:spChg chg="add mod">
          <ac:chgData name="George Adams" userId="d66181da58ebf9ab" providerId="LiveId" clId="{9CA80169-59AE-40F5-88AD-0E1F4A2D12E1}" dt="2022-02-13T02:11:22.431" v="9498" actId="1076"/>
          <ac:spMkLst>
            <pc:docMk/>
            <pc:sldMk cId="1947692092" sldId="341"/>
            <ac:spMk id="38" creationId="{7A48E1EA-9FD5-4E65-8932-DBD9CF7998CD}"/>
          </ac:spMkLst>
        </pc:spChg>
        <pc:spChg chg="mod">
          <ac:chgData name="George Adams" userId="d66181da58ebf9ab" providerId="LiveId" clId="{9CA80169-59AE-40F5-88AD-0E1F4A2D12E1}" dt="2022-02-23T17:42:54.172" v="12981" actId="207"/>
          <ac:spMkLst>
            <pc:docMk/>
            <pc:sldMk cId="1947692092" sldId="341"/>
            <ac:spMk id="45" creationId="{E88A75B8-6B1C-4493-816B-510B343358F8}"/>
          </ac:spMkLst>
        </pc:spChg>
        <pc:spChg chg="mod">
          <ac:chgData name="George Adams" userId="d66181da58ebf9ab" providerId="LiveId" clId="{9CA80169-59AE-40F5-88AD-0E1F4A2D12E1}" dt="2022-02-18T13:17:22.428" v="11396" actId="20577"/>
          <ac:spMkLst>
            <pc:docMk/>
            <pc:sldMk cId="1947692092" sldId="341"/>
            <ac:spMk id="49" creationId="{C7808B50-21CF-4311-9C3A-EA35ABFC9C29}"/>
          </ac:spMkLst>
        </pc:spChg>
        <pc:spChg chg="del">
          <ac:chgData name="George Adams" userId="d66181da58ebf9ab" providerId="LiveId" clId="{9CA80169-59AE-40F5-88AD-0E1F4A2D12E1}" dt="2022-02-13T00:02:53.433" v="8835" actId="478"/>
          <ac:spMkLst>
            <pc:docMk/>
            <pc:sldMk cId="1947692092" sldId="341"/>
            <ac:spMk id="51" creationId="{EDAF194F-562F-4BE8-BEC2-A7D6085FBEBE}"/>
          </ac:spMkLst>
        </pc:spChg>
        <pc:spChg chg="del mod">
          <ac:chgData name="George Adams" userId="d66181da58ebf9ab" providerId="LiveId" clId="{9CA80169-59AE-40F5-88AD-0E1F4A2D12E1}" dt="2022-02-13T02:11:29.277" v="9500" actId="478"/>
          <ac:spMkLst>
            <pc:docMk/>
            <pc:sldMk cId="1947692092" sldId="341"/>
            <ac:spMk id="56" creationId="{57C20C3F-FF83-4C02-90D0-FA1D5EAA6BC3}"/>
          </ac:spMkLst>
        </pc:spChg>
        <pc:grpChg chg="mod ord">
          <ac:chgData name="George Adams" userId="d66181da58ebf9ab" providerId="LiveId" clId="{9CA80169-59AE-40F5-88AD-0E1F4A2D12E1}" dt="2022-02-13T01:51:39.463" v="9268" actId="1076"/>
          <ac:grpSpMkLst>
            <pc:docMk/>
            <pc:sldMk cId="1947692092" sldId="341"/>
            <ac:grpSpMk id="14" creationId="{D227CADB-D4C9-4D7E-9EE7-59C44AEC4E2F}"/>
          </ac:grpSpMkLst>
        </pc:grpChg>
        <pc:grpChg chg="del">
          <ac:chgData name="George Adams" userId="d66181da58ebf9ab" providerId="LiveId" clId="{9CA80169-59AE-40F5-88AD-0E1F4A2D12E1}" dt="2022-02-12T23:04:26.410" v="8334" actId="478"/>
          <ac:grpSpMkLst>
            <pc:docMk/>
            <pc:sldMk cId="1947692092" sldId="341"/>
            <ac:grpSpMk id="53" creationId="{7CC0E946-BA58-494D-AD27-0DD67DB692C9}"/>
          </ac:grpSpMkLst>
        </pc:grpChg>
      </pc:sldChg>
      <pc:sldChg chg="add del ord">
        <pc:chgData name="George Adams" userId="d66181da58ebf9ab" providerId="LiveId" clId="{9CA80169-59AE-40F5-88AD-0E1F4A2D12E1}" dt="2022-02-12T23:08:49.056" v="8352" actId="2696"/>
        <pc:sldMkLst>
          <pc:docMk/>
          <pc:sldMk cId="1426706506" sldId="342"/>
        </pc:sldMkLst>
      </pc:sldChg>
      <pc:sldChg chg="addSp delSp modSp add mod delAnim modAnim">
        <pc:chgData name="George Adams" userId="d66181da58ebf9ab" providerId="LiveId" clId="{9CA80169-59AE-40F5-88AD-0E1F4A2D12E1}" dt="2022-02-23T17:43:07.643" v="12982" actId="207"/>
        <pc:sldMkLst>
          <pc:docMk/>
          <pc:sldMk cId="4145150481" sldId="342"/>
        </pc:sldMkLst>
        <pc:spChg chg="mod">
          <ac:chgData name="George Adams" userId="d66181da58ebf9ab" providerId="LiveId" clId="{9CA80169-59AE-40F5-88AD-0E1F4A2D12E1}" dt="2022-02-13T02:42:31.730" v="9966" actId="255"/>
          <ac:spMkLst>
            <pc:docMk/>
            <pc:sldMk cId="4145150481" sldId="342"/>
            <ac:spMk id="2" creationId="{0D37046B-C61F-4D13-9413-4E853D1FE4DB}"/>
          </ac:spMkLst>
        </pc:spChg>
        <pc:spChg chg="del">
          <ac:chgData name="George Adams" userId="d66181da58ebf9ab" providerId="LiveId" clId="{9CA80169-59AE-40F5-88AD-0E1F4A2D12E1}" dt="2022-02-12T23:13:06.289" v="8510" actId="478"/>
          <ac:spMkLst>
            <pc:docMk/>
            <pc:sldMk cId="4145150481" sldId="342"/>
            <ac:spMk id="3" creationId="{8BE363D1-5FCD-47ED-B8D7-930DDCFD58BB}"/>
          </ac:spMkLst>
        </pc:spChg>
        <pc:spChg chg="del">
          <ac:chgData name="George Adams" userId="d66181da58ebf9ab" providerId="LiveId" clId="{9CA80169-59AE-40F5-88AD-0E1F4A2D12E1}" dt="2022-02-12T23:13:08.500" v="8511" actId="478"/>
          <ac:spMkLst>
            <pc:docMk/>
            <pc:sldMk cId="4145150481" sldId="342"/>
            <ac:spMk id="15" creationId="{653F70A4-05D3-45B6-845F-3D163FA49E99}"/>
          </ac:spMkLst>
        </pc:spChg>
        <pc:spChg chg="mod">
          <ac:chgData name="George Adams" userId="d66181da58ebf9ab" providerId="LiveId" clId="{9CA80169-59AE-40F5-88AD-0E1F4A2D12E1}" dt="2022-02-13T01:41:05.256" v="9169" actId="121"/>
          <ac:spMkLst>
            <pc:docMk/>
            <pc:sldMk cId="4145150481" sldId="342"/>
            <ac:spMk id="23" creationId="{73204E34-6D2D-4074-AA43-EE4B807EDBE5}"/>
          </ac:spMkLst>
        </pc:spChg>
        <pc:spChg chg="mod">
          <ac:chgData name="George Adams" userId="d66181da58ebf9ab" providerId="LiveId" clId="{9CA80169-59AE-40F5-88AD-0E1F4A2D12E1}" dt="2022-02-12T23:13:36.483" v="8514"/>
          <ac:spMkLst>
            <pc:docMk/>
            <pc:sldMk cId="4145150481" sldId="342"/>
            <ac:spMk id="31" creationId="{9A7A02C1-C946-4C22-BC75-52190E065F4B}"/>
          </ac:spMkLst>
        </pc:spChg>
        <pc:spChg chg="mod">
          <ac:chgData name="George Adams" userId="d66181da58ebf9ab" providerId="LiveId" clId="{9CA80169-59AE-40F5-88AD-0E1F4A2D12E1}" dt="2022-02-12T23:13:52.384" v="8515" actId="207"/>
          <ac:spMkLst>
            <pc:docMk/>
            <pc:sldMk cId="4145150481" sldId="342"/>
            <ac:spMk id="38" creationId="{F1599051-16BF-4964-B319-C4BCBF8953C1}"/>
          </ac:spMkLst>
        </pc:spChg>
        <pc:spChg chg="mod">
          <ac:chgData name="George Adams" userId="d66181da58ebf9ab" providerId="LiveId" clId="{9CA80169-59AE-40F5-88AD-0E1F4A2D12E1}" dt="2022-02-12T23:14:04.980" v="8517" actId="207"/>
          <ac:spMkLst>
            <pc:docMk/>
            <pc:sldMk cId="4145150481" sldId="342"/>
            <ac:spMk id="39" creationId="{B43FFA82-B2C1-4866-A7B1-18EC8515DF4B}"/>
          </ac:spMkLst>
        </pc:spChg>
        <pc:spChg chg="mod">
          <ac:chgData name="George Adams" userId="d66181da58ebf9ab" providerId="LiveId" clId="{9CA80169-59AE-40F5-88AD-0E1F4A2D12E1}" dt="2022-02-12T23:13:36.483" v="8514"/>
          <ac:spMkLst>
            <pc:docMk/>
            <pc:sldMk cId="4145150481" sldId="342"/>
            <ac:spMk id="40" creationId="{CA20F3B0-5A06-494B-AD43-5B93589E1616}"/>
          </ac:spMkLst>
        </pc:spChg>
        <pc:spChg chg="mod">
          <ac:chgData name="George Adams" userId="d66181da58ebf9ab" providerId="LiveId" clId="{9CA80169-59AE-40F5-88AD-0E1F4A2D12E1}" dt="2022-02-12T23:14:11.199" v="8518" actId="207"/>
          <ac:spMkLst>
            <pc:docMk/>
            <pc:sldMk cId="4145150481" sldId="342"/>
            <ac:spMk id="41" creationId="{2666A4CF-E5D6-48F1-8CFE-EE308D67F686}"/>
          </ac:spMkLst>
        </pc:spChg>
        <pc:spChg chg="mod">
          <ac:chgData name="George Adams" userId="d66181da58ebf9ab" providerId="LiveId" clId="{9CA80169-59AE-40F5-88AD-0E1F4A2D12E1}" dt="2022-02-12T23:13:36.483" v="8514"/>
          <ac:spMkLst>
            <pc:docMk/>
            <pc:sldMk cId="4145150481" sldId="342"/>
            <ac:spMk id="42" creationId="{F48D597D-3D5F-4726-BFAB-B8D07FAA40C1}"/>
          </ac:spMkLst>
        </pc:spChg>
        <pc:spChg chg="mod">
          <ac:chgData name="George Adams" userId="d66181da58ebf9ab" providerId="LiveId" clId="{9CA80169-59AE-40F5-88AD-0E1F4A2D12E1}" dt="2022-02-12T23:13:36.483" v="8514"/>
          <ac:spMkLst>
            <pc:docMk/>
            <pc:sldMk cId="4145150481" sldId="342"/>
            <ac:spMk id="48" creationId="{665C9107-BB1A-4A0F-A5E4-3E0C95049A99}"/>
          </ac:spMkLst>
        </pc:spChg>
        <pc:spChg chg="mod">
          <ac:chgData name="George Adams" userId="d66181da58ebf9ab" providerId="LiveId" clId="{9CA80169-59AE-40F5-88AD-0E1F4A2D12E1}" dt="2022-02-12T23:13:58.611" v="8516" actId="207"/>
          <ac:spMkLst>
            <pc:docMk/>
            <pc:sldMk cId="4145150481" sldId="342"/>
            <ac:spMk id="50" creationId="{39569322-085F-449C-8DAC-AAAEE4E20AEC}"/>
          </ac:spMkLst>
        </pc:spChg>
        <pc:spChg chg="mod">
          <ac:chgData name="George Adams" userId="d66181da58ebf9ab" providerId="LiveId" clId="{9CA80169-59AE-40F5-88AD-0E1F4A2D12E1}" dt="2022-02-13T02:39:03.601" v="9938" actId="1036"/>
          <ac:spMkLst>
            <pc:docMk/>
            <pc:sldMk cId="4145150481" sldId="342"/>
            <ac:spMk id="51" creationId="{EDAF194F-562F-4BE8-BEC2-A7D6085FBEBE}"/>
          </ac:spMkLst>
        </pc:spChg>
        <pc:spChg chg="add del mod">
          <ac:chgData name="George Adams" userId="d66181da58ebf9ab" providerId="LiveId" clId="{9CA80169-59AE-40F5-88AD-0E1F4A2D12E1}" dt="2022-02-13T02:12:18.642" v="9503" actId="478"/>
          <ac:spMkLst>
            <pc:docMk/>
            <pc:sldMk cId="4145150481" sldId="342"/>
            <ac:spMk id="52" creationId="{A8F83C29-5BA2-4D71-A28F-69F96F40E3D4}"/>
          </ac:spMkLst>
        </pc:spChg>
        <pc:spChg chg="add del mod">
          <ac:chgData name="George Adams" userId="d66181da58ebf9ab" providerId="LiveId" clId="{9CA80169-59AE-40F5-88AD-0E1F4A2D12E1}" dt="2022-02-13T02:13:24.399" v="9509" actId="478"/>
          <ac:spMkLst>
            <pc:docMk/>
            <pc:sldMk cId="4145150481" sldId="342"/>
            <ac:spMk id="53" creationId="{C65B408D-1435-42F4-A99B-00BFAC2F883C}"/>
          </ac:spMkLst>
        </pc:spChg>
        <pc:spChg chg="add del mod">
          <ac:chgData name="George Adams" userId="d66181da58ebf9ab" providerId="LiveId" clId="{9CA80169-59AE-40F5-88AD-0E1F4A2D12E1}" dt="2022-02-13T02:11:57.341" v="9501" actId="478"/>
          <ac:spMkLst>
            <pc:docMk/>
            <pc:sldMk cId="4145150481" sldId="342"/>
            <ac:spMk id="54" creationId="{161856CF-BBEA-410D-9771-DC959C55CF01}"/>
          </ac:spMkLst>
        </pc:spChg>
        <pc:spChg chg="add del mod">
          <ac:chgData name="George Adams" userId="d66181da58ebf9ab" providerId="LiveId" clId="{9CA80169-59AE-40F5-88AD-0E1F4A2D12E1}" dt="2022-02-13T02:13:14.966" v="9506" actId="478"/>
          <ac:spMkLst>
            <pc:docMk/>
            <pc:sldMk cId="4145150481" sldId="342"/>
            <ac:spMk id="55" creationId="{19657638-5423-418E-8F97-FE500B512496}"/>
          </ac:spMkLst>
        </pc:spChg>
        <pc:spChg chg="del">
          <ac:chgData name="George Adams" userId="d66181da58ebf9ab" providerId="LiveId" clId="{9CA80169-59AE-40F5-88AD-0E1F4A2D12E1}" dt="2022-02-12T23:13:11.666" v="8512" actId="478"/>
          <ac:spMkLst>
            <pc:docMk/>
            <pc:sldMk cId="4145150481" sldId="342"/>
            <ac:spMk id="56" creationId="{57C20C3F-FF83-4C02-90D0-FA1D5EAA6BC3}"/>
          </ac:spMkLst>
        </pc:spChg>
        <pc:spChg chg="mod">
          <ac:chgData name="George Adams" userId="d66181da58ebf9ab" providerId="LiveId" clId="{9CA80169-59AE-40F5-88AD-0E1F4A2D12E1}" dt="2022-02-13T02:12:13.850" v="9502"/>
          <ac:spMkLst>
            <pc:docMk/>
            <pc:sldMk cId="4145150481" sldId="342"/>
            <ac:spMk id="58" creationId="{1E3C62E7-007C-42B7-8954-CD6D97AE287F}"/>
          </ac:spMkLst>
        </pc:spChg>
        <pc:spChg chg="mod">
          <ac:chgData name="George Adams" userId="d66181da58ebf9ab" providerId="LiveId" clId="{9CA80169-59AE-40F5-88AD-0E1F4A2D12E1}" dt="2022-02-13T02:12:13.850" v="9502"/>
          <ac:spMkLst>
            <pc:docMk/>
            <pc:sldMk cId="4145150481" sldId="342"/>
            <ac:spMk id="59" creationId="{BFEF0FC8-B343-4634-8B75-57294D380C8A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61" creationId="{22FEF4CE-93B8-4AF1-902A-670DC237CD6A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67" creationId="{89210D73-E72F-4618-A018-1715AAFE8FFC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68" creationId="{972BDD59-558E-4543-A3CB-27DE13A705BF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69" creationId="{5887684F-EF3D-4B96-B13F-3A804CE6FE0C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70" creationId="{E727A05D-C8A9-4D7F-BCD0-9F58A37B7F00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71" creationId="{318776A2-F322-4CF9-A39B-D84BB426FCB0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72" creationId="{94AD766E-2955-4C31-8E1B-C1F221D6F698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73" creationId="{50C75B22-B2AB-4D40-8BB7-250AB8CCFAD2}"/>
          </ac:spMkLst>
        </pc:spChg>
        <pc:spChg chg="mod">
          <ac:chgData name="George Adams" userId="d66181da58ebf9ab" providerId="LiveId" clId="{9CA80169-59AE-40F5-88AD-0E1F4A2D12E1}" dt="2022-02-13T02:13:17.093" v="9507"/>
          <ac:spMkLst>
            <pc:docMk/>
            <pc:sldMk cId="4145150481" sldId="342"/>
            <ac:spMk id="75" creationId="{15E533E3-8E5C-4A77-8A24-D506A9CB7882}"/>
          </ac:spMkLst>
        </pc:spChg>
        <pc:spChg chg="add del mod">
          <ac:chgData name="George Adams" userId="d66181da58ebf9ab" providerId="LiveId" clId="{9CA80169-59AE-40F5-88AD-0E1F4A2D12E1}" dt="2022-02-13T02:13:21.460" v="9508"/>
          <ac:spMkLst>
            <pc:docMk/>
            <pc:sldMk cId="4145150481" sldId="342"/>
            <ac:spMk id="77" creationId="{94D8DD6B-D88A-40BF-B977-D4C73F36A932}"/>
          </ac:spMkLst>
        </pc:spChg>
        <pc:spChg chg="add del mod">
          <ac:chgData name="George Adams" userId="d66181da58ebf9ab" providerId="LiveId" clId="{9CA80169-59AE-40F5-88AD-0E1F4A2D12E1}" dt="2022-02-13T02:13:21.460" v="9508"/>
          <ac:spMkLst>
            <pc:docMk/>
            <pc:sldMk cId="4145150481" sldId="342"/>
            <ac:spMk id="78" creationId="{AFCA1276-5DDD-452E-984C-5A23E5029913}"/>
          </ac:spMkLst>
        </pc:spChg>
        <pc:spChg chg="add del mod">
          <ac:chgData name="George Adams" userId="d66181da58ebf9ab" providerId="LiveId" clId="{9CA80169-59AE-40F5-88AD-0E1F4A2D12E1}" dt="2022-02-13T02:13:21.460" v="9508"/>
          <ac:spMkLst>
            <pc:docMk/>
            <pc:sldMk cId="4145150481" sldId="342"/>
            <ac:spMk id="79" creationId="{5EF490ED-B922-4D6C-8954-43BB8C416FC9}"/>
          </ac:spMkLst>
        </pc:spChg>
        <pc:spChg chg="add del mod">
          <ac:chgData name="George Adams" userId="d66181da58ebf9ab" providerId="LiveId" clId="{9CA80169-59AE-40F5-88AD-0E1F4A2D12E1}" dt="2022-02-13T02:13:21.460" v="9508"/>
          <ac:spMkLst>
            <pc:docMk/>
            <pc:sldMk cId="4145150481" sldId="342"/>
            <ac:spMk id="80" creationId="{25C7C29B-D785-4C49-B360-07FCB5012DD2}"/>
          </ac:spMkLst>
        </pc:spChg>
        <pc:spChg chg="add del mod">
          <ac:chgData name="George Adams" userId="d66181da58ebf9ab" providerId="LiveId" clId="{9CA80169-59AE-40F5-88AD-0E1F4A2D12E1}" dt="2022-02-13T02:13:21.460" v="9508"/>
          <ac:spMkLst>
            <pc:docMk/>
            <pc:sldMk cId="4145150481" sldId="342"/>
            <ac:spMk id="81" creationId="{AEDE66B0-8FCC-4866-81EA-3EE457C07F05}"/>
          </ac:spMkLst>
        </pc:spChg>
        <pc:spChg chg="mod">
          <ac:chgData name="George Adams" userId="d66181da58ebf9ab" providerId="LiveId" clId="{9CA80169-59AE-40F5-88AD-0E1F4A2D12E1}" dt="2022-02-13T02:13:25.757" v="9510"/>
          <ac:spMkLst>
            <pc:docMk/>
            <pc:sldMk cId="4145150481" sldId="342"/>
            <ac:spMk id="83" creationId="{56C91423-B827-459A-8290-87C331539584}"/>
          </ac:spMkLst>
        </pc:spChg>
        <pc:spChg chg="mod">
          <ac:chgData name="George Adams" userId="d66181da58ebf9ab" providerId="LiveId" clId="{9CA80169-59AE-40F5-88AD-0E1F4A2D12E1}" dt="2022-02-23T17:41:33.751" v="12978" actId="207"/>
          <ac:spMkLst>
            <pc:docMk/>
            <pc:sldMk cId="4145150481" sldId="342"/>
            <ac:spMk id="89" creationId="{C5AB019A-3B24-43DD-86F5-A0A2E4C57242}"/>
          </ac:spMkLst>
        </pc:spChg>
        <pc:spChg chg="mod">
          <ac:chgData name="George Adams" userId="d66181da58ebf9ab" providerId="LiveId" clId="{9CA80169-59AE-40F5-88AD-0E1F4A2D12E1}" dt="2022-02-13T02:13:25.757" v="9510"/>
          <ac:spMkLst>
            <pc:docMk/>
            <pc:sldMk cId="4145150481" sldId="342"/>
            <ac:spMk id="90" creationId="{5A04A4C4-B6D8-4C3F-906A-5BE5C7E030F8}"/>
          </ac:spMkLst>
        </pc:spChg>
        <pc:spChg chg="mod">
          <ac:chgData name="George Adams" userId="d66181da58ebf9ab" providerId="LiveId" clId="{9CA80169-59AE-40F5-88AD-0E1F4A2D12E1}" dt="2022-02-23T17:41:18.969" v="12977" actId="207"/>
          <ac:spMkLst>
            <pc:docMk/>
            <pc:sldMk cId="4145150481" sldId="342"/>
            <ac:spMk id="91" creationId="{3C0DC54E-F648-4BC4-BA7F-E200E9160697}"/>
          </ac:spMkLst>
        </pc:spChg>
        <pc:spChg chg="mod">
          <ac:chgData name="George Adams" userId="d66181da58ebf9ab" providerId="LiveId" clId="{9CA80169-59AE-40F5-88AD-0E1F4A2D12E1}" dt="2022-02-23T17:43:07.643" v="12982" actId="207"/>
          <ac:spMkLst>
            <pc:docMk/>
            <pc:sldMk cId="4145150481" sldId="342"/>
            <ac:spMk id="92" creationId="{FFC1443B-EA7A-4657-9867-371D8EAD7DEB}"/>
          </ac:spMkLst>
        </pc:spChg>
        <pc:spChg chg="mod">
          <ac:chgData name="George Adams" userId="d66181da58ebf9ab" providerId="LiveId" clId="{9CA80169-59AE-40F5-88AD-0E1F4A2D12E1}" dt="2022-02-13T02:13:25.757" v="9510"/>
          <ac:spMkLst>
            <pc:docMk/>
            <pc:sldMk cId="4145150481" sldId="342"/>
            <ac:spMk id="93" creationId="{AB87910C-BC87-434A-B758-A8F961CCE1FF}"/>
          </ac:spMkLst>
        </pc:spChg>
        <pc:spChg chg="mod">
          <ac:chgData name="George Adams" userId="d66181da58ebf9ab" providerId="LiveId" clId="{9CA80169-59AE-40F5-88AD-0E1F4A2D12E1}" dt="2022-02-13T02:13:25.757" v="9510"/>
          <ac:spMkLst>
            <pc:docMk/>
            <pc:sldMk cId="4145150481" sldId="342"/>
            <ac:spMk id="94" creationId="{EA0A214E-9BB2-49DA-B449-3872AA87B30B}"/>
          </ac:spMkLst>
        </pc:spChg>
        <pc:spChg chg="mod">
          <ac:chgData name="George Adams" userId="d66181da58ebf9ab" providerId="LiveId" clId="{9CA80169-59AE-40F5-88AD-0E1F4A2D12E1}" dt="2022-02-18T13:18:10.823" v="11416" actId="20577"/>
          <ac:spMkLst>
            <pc:docMk/>
            <pc:sldMk cId="4145150481" sldId="342"/>
            <ac:spMk id="95" creationId="{55819F4B-2125-4715-92F7-43F49B4A98E3}"/>
          </ac:spMkLst>
        </pc:spChg>
        <pc:spChg chg="mod">
          <ac:chgData name="George Adams" userId="d66181da58ebf9ab" providerId="LiveId" clId="{9CA80169-59AE-40F5-88AD-0E1F4A2D12E1}" dt="2022-02-13T02:13:25.757" v="9510"/>
          <ac:spMkLst>
            <pc:docMk/>
            <pc:sldMk cId="4145150481" sldId="342"/>
            <ac:spMk id="97" creationId="{FF69D878-1D58-4A51-9B70-50139A8C42CA}"/>
          </ac:spMkLst>
        </pc:spChg>
        <pc:spChg chg="add mod">
          <ac:chgData name="George Adams" userId="d66181da58ebf9ab" providerId="LiveId" clId="{9CA80169-59AE-40F5-88AD-0E1F4A2D12E1}" dt="2022-02-13T02:39:03.601" v="9938" actId="1036"/>
          <ac:spMkLst>
            <pc:docMk/>
            <pc:sldMk cId="4145150481" sldId="342"/>
            <ac:spMk id="99" creationId="{7BAAA081-9560-437D-90B9-5882007275CB}"/>
          </ac:spMkLst>
        </pc:spChg>
        <pc:spChg chg="add mod">
          <ac:chgData name="George Adams" userId="d66181da58ebf9ab" providerId="LiveId" clId="{9CA80169-59AE-40F5-88AD-0E1F4A2D12E1}" dt="2022-02-13T02:39:03.601" v="9938" actId="1036"/>
          <ac:spMkLst>
            <pc:docMk/>
            <pc:sldMk cId="4145150481" sldId="342"/>
            <ac:spMk id="100" creationId="{5F7A8459-D1B1-4CAD-B3DD-C7902DB892A1}"/>
          </ac:spMkLst>
        </pc:spChg>
        <pc:spChg chg="add mod">
          <ac:chgData name="George Adams" userId="d66181da58ebf9ab" providerId="LiveId" clId="{9CA80169-59AE-40F5-88AD-0E1F4A2D12E1}" dt="2022-02-13T02:39:03.601" v="9938" actId="1036"/>
          <ac:spMkLst>
            <pc:docMk/>
            <pc:sldMk cId="4145150481" sldId="342"/>
            <ac:spMk id="101" creationId="{C88C7C6B-6F28-4DEA-84D3-7EA5FC7E5CB9}"/>
          </ac:spMkLst>
        </pc:spChg>
        <pc:spChg chg="add mod">
          <ac:chgData name="George Adams" userId="d66181da58ebf9ab" providerId="LiveId" clId="{9CA80169-59AE-40F5-88AD-0E1F4A2D12E1}" dt="2022-02-13T02:39:03.601" v="9938" actId="1036"/>
          <ac:spMkLst>
            <pc:docMk/>
            <pc:sldMk cId="4145150481" sldId="342"/>
            <ac:spMk id="102" creationId="{07A82080-81FF-4183-98A6-7B32BC41B1AC}"/>
          </ac:spMkLst>
        </pc:spChg>
        <pc:spChg chg="add mod">
          <ac:chgData name="George Adams" userId="d66181da58ebf9ab" providerId="LiveId" clId="{9CA80169-59AE-40F5-88AD-0E1F4A2D12E1}" dt="2022-02-15T04:46:34.978" v="11338" actId="692"/>
          <ac:spMkLst>
            <pc:docMk/>
            <pc:sldMk cId="4145150481" sldId="342"/>
            <ac:spMk id="103" creationId="{31E4B4E4-0600-4D3F-AC1B-5EF459D9890E}"/>
          </ac:spMkLst>
        </pc:spChg>
        <pc:grpChg chg="del">
          <ac:chgData name="George Adams" userId="d66181da58ebf9ab" providerId="LiveId" clId="{9CA80169-59AE-40F5-88AD-0E1F4A2D12E1}" dt="2022-02-12T23:13:03.666" v="8509" actId="478"/>
          <ac:grpSpMkLst>
            <pc:docMk/>
            <pc:sldMk cId="4145150481" sldId="342"/>
            <ac:grpSpMk id="14" creationId="{D227CADB-D4C9-4D7E-9EE7-59C44AEC4E2F}"/>
          </ac:grpSpMkLst>
        </pc:grpChg>
        <pc:grpChg chg="del">
          <ac:chgData name="George Adams" userId="d66181da58ebf9ab" providerId="LiveId" clId="{9CA80169-59AE-40F5-88AD-0E1F4A2D12E1}" dt="2022-02-12T23:13:17.768" v="8513" actId="478"/>
          <ac:grpSpMkLst>
            <pc:docMk/>
            <pc:sldMk cId="4145150481" sldId="342"/>
            <ac:grpSpMk id="22" creationId="{DB19F4A8-12F4-49D3-B49B-D856927DD3B4}"/>
          </ac:grpSpMkLst>
        </pc:grpChg>
        <pc:grpChg chg="add mod">
          <ac:chgData name="George Adams" userId="d66181da58ebf9ab" providerId="LiveId" clId="{9CA80169-59AE-40F5-88AD-0E1F4A2D12E1}" dt="2022-02-12T23:13:36.483" v="8514"/>
          <ac:grpSpMkLst>
            <pc:docMk/>
            <pc:sldMk cId="4145150481" sldId="342"/>
            <ac:grpSpMk id="30" creationId="{E79BC51D-F16F-4F56-8299-12079F75DBD6}"/>
          </ac:grpSpMkLst>
        </pc:grpChg>
        <pc:grpChg chg="mod">
          <ac:chgData name="George Adams" userId="d66181da58ebf9ab" providerId="LiveId" clId="{9CA80169-59AE-40F5-88AD-0E1F4A2D12E1}" dt="2022-02-12T23:13:36.483" v="8514"/>
          <ac:grpSpMkLst>
            <pc:docMk/>
            <pc:sldMk cId="4145150481" sldId="342"/>
            <ac:grpSpMk id="32" creationId="{EED7EB26-84E0-40CD-8002-9F97C354ED61}"/>
          </ac:grpSpMkLst>
        </pc:grpChg>
        <pc:grpChg chg="add mod ord">
          <ac:chgData name="George Adams" userId="d66181da58ebf9ab" providerId="LiveId" clId="{9CA80169-59AE-40F5-88AD-0E1F4A2D12E1}" dt="2022-02-13T02:13:35.003" v="9511" actId="166"/>
          <ac:grpSpMkLst>
            <pc:docMk/>
            <pc:sldMk cId="4145150481" sldId="342"/>
            <ac:grpSpMk id="57" creationId="{1D921C84-7F48-4B56-85C6-815801798B4C}"/>
          </ac:grpSpMkLst>
        </pc:grpChg>
        <pc:grpChg chg="add del mod">
          <ac:chgData name="George Adams" userId="d66181da58ebf9ab" providerId="LiveId" clId="{9CA80169-59AE-40F5-88AD-0E1F4A2D12E1}" dt="2022-02-13T02:13:21.460" v="9508"/>
          <ac:grpSpMkLst>
            <pc:docMk/>
            <pc:sldMk cId="4145150481" sldId="342"/>
            <ac:grpSpMk id="60" creationId="{1C6A33AC-F5D8-439D-A546-8E9DD3FC0722}"/>
          </ac:grpSpMkLst>
        </pc:grpChg>
        <pc:grpChg chg="mod">
          <ac:chgData name="George Adams" userId="d66181da58ebf9ab" providerId="LiveId" clId="{9CA80169-59AE-40F5-88AD-0E1F4A2D12E1}" dt="2022-02-13T02:13:17.093" v="9507"/>
          <ac:grpSpMkLst>
            <pc:docMk/>
            <pc:sldMk cId="4145150481" sldId="342"/>
            <ac:grpSpMk id="62" creationId="{0D5916DA-F9CE-420C-945A-313CF30E2275}"/>
          </ac:grpSpMkLst>
        </pc:grpChg>
        <pc:grpChg chg="add del mod">
          <ac:chgData name="George Adams" userId="d66181da58ebf9ab" providerId="LiveId" clId="{9CA80169-59AE-40F5-88AD-0E1F4A2D12E1}" dt="2022-02-13T02:13:21.460" v="9508"/>
          <ac:grpSpMkLst>
            <pc:docMk/>
            <pc:sldMk cId="4145150481" sldId="342"/>
            <ac:grpSpMk id="74" creationId="{FF927D7B-DAED-4002-84E1-FC097C661701}"/>
          </ac:grpSpMkLst>
        </pc:grpChg>
        <pc:grpChg chg="add mod">
          <ac:chgData name="George Adams" userId="d66181da58ebf9ab" providerId="LiveId" clId="{9CA80169-59AE-40F5-88AD-0E1F4A2D12E1}" dt="2022-02-13T02:13:25.757" v="9510"/>
          <ac:grpSpMkLst>
            <pc:docMk/>
            <pc:sldMk cId="4145150481" sldId="342"/>
            <ac:grpSpMk id="82" creationId="{CA221544-6D5F-4CBE-9059-BB6067F66A85}"/>
          </ac:grpSpMkLst>
        </pc:grpChg>
        <pc:grpChg chg="mod">
          <ac:chgData name="George Adams" userId="d66181da58ebf9ab" providerId="LiveId" clId="{9CA80169-59AE-40F5-88AD-0E1F4A2D12E1}" dt="2022-02-13T02:13:25.757" v="9510"/>
          <ac:grpSpMkLst>
            <pc:docMk/>
            <pc:sldMk cId="4145150481" sldId="342"/>
            <ac:grpSpMk id="84" creationId="{6EAA2532-DE77-4EA0-823D-F3C253335F34}"/>
          </ac:grpSpMkLst>
        </pc:grpChg>
        <pc:grpChg chg="add mod">
          <ac:chgData name="George Adams" userId="d66181da58ebf9ab" providerId="LiveId" clId="{9CA80169-59AE-40F5-88AD-0E1F4A2D12E1}" dt="2022-02-13T02:39:03.601" v="9938" actId="1036"/>
          <ac:grpSpMkLst>
            <pc:docMk/>
            <pc:sldMk cId="4145150481" sldId="342"/>
            <ac:grpSpMk id="96" creationId="{AAD6010F-7B35-4F7B-92CF-14127EC2996D}"/>
          </ac:grpSpMkLst>
        </pc:grpChg>
        <pc:picChg chg="mod">
          <ac:chgData name="George Adams" userId="d66181da58ebf9ab" providerId="LiveId" clId="{9CA80169-59AE-40F5-88AD-0E1F4A2D12E1}" dt="2022-02-13T02:13:17.093" v="9507"/>
          <ac:picMkLst>
            <pc:docMk/>
            <pc:sldMk cId="4145150481" sldId="342"/>
            <ac:picMk id="76" creationId="{F262249F-5386-45F0-A55C-3E3AF96009EC}"/>
          </ac:picMkLst>
        </pc:picChg>
        <pc:picChg chg="mod">
          <ac:chgData name="George Adams" userId="d66181da58ebf9ab" providerId="LiveId" clId="{9CA80169-59AE-40F5-88AD-0E1F4A2D12E1}" dt="2022-02-13T02:13:25.757" v="9510"/>
          <ac:picMkLst>
            <pc:docMk/>
            <pc:sldMk cId="4145150481" sldId="342"/>
            <ac:picMk id="98" creationId="{B5EE3B00-E83C-475D-8948-8754FE4AF8C9}"/>
          </ac:picMkLst>
        </pc:picChg>
        <pc:cxnChg chg="mod">
          <ac:chgData name="George Adams" userId="d66181da58ebf9ab" providerId="LiveId" clId="{9CA80169-59AE-40F5-88AD-0E1F4A2D12E1}" dt="2022-02-12T23:13:17.768" v="8513" actId="478"/>
          <ac:cxnSpMkLst>
            <pc:docMk/>
            <pc:sldMk cId="4145150481" sldId="342"/>
            <ac:cxnSpMk id="26" creationId="{E5C9F719-4CED-40F2-84AC-1FC6BEC0B10E}"/>
          </ac:cxnSpMkLst>
        </pc:cxnChg>
        <pc:cxnChg chg="mod">
          <ac:chgData name="George Adams" userId="d66181da58ebf9ab" providerId="LiveId" clId="{9CA80169-59AE-40F5-88AD-0E1F4A2D12E1}" dt="2022-02-12T23:13:17.768" v="8513" actId="478"/>
          <ac:cxnSpMkLst>
            <pc:docMk/>
            <pc:sldMk cId="4145150481" sldId="342"/>
            <ac:cxnSpMk id="29" creationId="{51CCC3FD-479A-449D-B00D-A3104A0157A9}"/>
          </ac:cxnSpMkLst>
        </pc:cxnChg>
        <pc:cxnChg chg="mod">
          <ac:chgData name="George Adams" userId="d66181da58ebf9ab" providerId="LiveId" clId="{9CA80169-59AE-40F5-88AD-0E1F4A2D12E1}" dt="2022-02-12T23:13:36.483" v="8514"/>
          <ac:cxnSpMkLst>
            <pc:docMk/>
            <pc:sldMk cId="4145150481" sldId="342"/>
            <ac:cxnSpMk id="34" creationId="{9FE34445-9F94-49D0-A1B7-4BE80A260CAD}"/>
          </ac:cxnSpMkLst>
        </pc:cxnChg>
        <pc:cxnChg chg="mod">
          <ac:chgData name="George Adams" userId="d66181da58ebf9ab" providerId="LiveId" clId="{9CA80169-59AE-40F5-88AD-0E1F4A2D12E1}" dt="2022-02-12T23:13:36.483" v="8514"/>
          <ac:cxnSpMkLst>
            <pc:docMk/>
            <pc:sldMk cId="4145150481" sldId="342"/>
            <ac:cxnSpMk id="35" creationId="{8C8847D0-3619-4673-81CA-E872FBAFAAA4}"/>
          </ac:cxnSpMkLst>
        </pc:cxnChg>
        <pc:cxnChg chg="mod">
          <ac:chgData name="George Adams" userId="d66181da58ebf9ab" providerId="LiveId" clId="{9CA80169-59AE-40F5-88AD-0E1F4A2D12E1}" dt="2022-02-12T23:13:36.483" v="8514"/>
          <ac:cxnSpMkLst>
            <pc:docMk/>
            <pc:sldMk cId="4145150481" sldId="342"/>
            <ac:cxnSpMk id="36" creationId="{0DCD9EDC-A961-4595-ACBF-2C63F613BED9}"/>
          </ac:cxnSpMkLst>
        </pc:cxnChg>
        <pc:cxnChg chg="mod">
          <ac:chgData name="George Adams" userId="d66181da58ebf9ab" providerId="LiveId" clId="{9CA80169-59AE-40F5-88AD-0E1F4A2D12E1}" dt="2022-02-12T23:13:36.483" v="8514"/>
          <ac:cxnSpMkLst>
            <pc:docMk/>
            <pc:sldMk cId="4145150481" sldId="342"/>
            <ac:cxnSpMk id="37" creationId="{78713C94-80E0-41C7-BA59-BCDFAEF421D9}"/>
          </ac:cxnSpMkLst>
        </pc:cxnChg>
        <pc:cxnChg chg="mod">
          <ac:chgData name="George Adams" userId="d66181da58ebf9ab" providerId="LiveId" clId="{9CA80169-59AE-40F5-88AD-0E1F4A2D12E1}" dt="2022-02-13T02:13:17.093" v="9507"/>
          <ac:cxnSpMkLst>
            <pc:docMk/>
            <pc:sldMk cId="4145150481" sldId="342"/>
            <ac:cxnSpMk id="63" creationId="{49AB0D6A-E96C-472B-B7A5-6A7DDA7C1D59}"/>
          </ac:cxnSpMkLst>
        </pc:cxnChg>
        <pc:cxnChg chg="mod">
          <ac:chgData name="George Adams" userId="d66181da58ebf9ab" providerId="LiveId" clId="{9CA80169-59AE-40F5-88AD-0E1F4A2D12E1}" dt="2022-02-13T02:13:17.093" v="9507"/>
          <ac:cxnSpMkLst>
            <pc:docMk/>
            <pc:sldMk cId="4145150481" sldId="342"/>
            <ac:cxnSpMk id="64" creationId="{A5E522C5-9B92-4011-ABBF-42BD03EEB82F}"/>
          </ac:cxnSpMkLst>
        </pc:cxnChg>
        <pc:cxnChg chg="mod">
          <ac:chgData name="George Adams" userId="d66181da58ebf9ab" providerId="LiveId" clId="{9CA80169-59AE-40F5-88AD-0E1F4A2D12E1}" dt="2022-02-13T02:13:17.093" v="9507"/>
          <ac:cxnSpMkLst>
            <pc:docMk/>
            <pc:sldMk cId="4145150481" sldId="342"/>
            <ac:cxnSpMk id="65" creationId="{AC24DD3E-26F4-400A-9056-D85113DA20A4}"/>
          </ac:cxnSpMkLst>
        </pc:cxnChg>
        <pc:cxnChg chg="mod">
          <ac:chgData name="George Adams" userId="d66181da58ebf9ab" providerId="LiveId" clId="{9CA80169-59AE-40F5-88AD-0E1F4A2D12E1}" dt="2022-02-13T02:13:17.093" v="9507"/>
          <ac:cxnSpMkLst>
            <pc:docMk/>
            <pc:sldMk cId="4145150481" sldId="342"/>
            <ac:cxnSpMk id="66" creationId="{83EF5992-679F-4E24-AB63-8191348A99DC}"/>
          </ac:cxnSpMkLst>
        </pc:cxnChg>
        <pc:cxnChg chg="mod">
          <ac:chgData name="George Adams" userId="d66181da58ebf9ab" providerId="LiveId" clId="{9CA80169-59AE-40F5-88AD-0E1F4A2D12E1}" dt="2022-02-13T02:13:25.757" v="9510"/>
          <ac:cxnSpMkLst>
            <pc:docMk/>
            <pc:sldMk cId="4145150481" sldId="342"/>
            <ac:cxnSpMk id="85" creationId="{021C56DB-49FA-4825-9F36-D19716187DF9}"/>
          </ac:cxnSpMkLst>
        </pc:cxnChg>
        <pc:cxnChg chg="mod">
          <ac:chgData name="George Adams" userId="d66181da58ebf9ab" providerId="LiveId" clId="{9CA80169-59AE-40F5-88AD-0E1F4A2D12E1}" dt="2022-02-13T02:13:25.757" v="9510"/>
          <ac:cxnSpMkLst>
            <pc:docMk/>
            <pc:sldMk cId="4145150481" sldId="342"/>
            <ac:cxnSpMk id="86" creationId="{53C97E39-2B10-48A8-AB61-780E6E67DE85}"/>
          </ac:cxnSpMkLst>
        </pc:cxnChg>
        <pc:cxnChg chg="mod">
          <ac:chgData name="George Adams" userId="d66181da58ebf9ab" providerId="LiveId" clId="{9CA80169-59AE-40F5-88AD-0E1F4A2D12E1}" dt="2022-02-13T02:13:25.757" v="9510"/>
          <ac:cxnSpMkLst>
            <pc:docMk/>
            <pc:sldMk cId="4145150481" sldId="342"/>
            <ac:cxnSpMk id="87" creationId="{C5B28E27-C754-4C62-9A55-E24904823176}"/>
          </ac:cxnSpMkLst>
        </pc:cxnChg>
        <pc:cxnChg chg="mod">
          <ac:chgData name="George Adams" userId="d66181da58ebf9ab" providerId="LiveId" clId="{9CA80169-59AE-40F5-88AD-0E1F4A2D12E1}" dt="2022-02-13T02:13:25.757" v="9510"/>
          <ac:cxnSpMkLst>
            <pc:docMk/>
            <pc:sldMk cId="4145150481" sldId="342"/>
            <ac:cxnSpMk id="88" creationId="{FBF84ADD-D0E0-49D3-BA16-6CC13FD6D807}"/>
          </ac:cxnSpMkLst>
        </pc:cxnChg>
      </pc:sldChg>
      <pc:sldChg chg="addSp delSp modSp add mod delAnim">
        <pc:chgData name="George Adams" userId="d66181da58ebf9ab" providerId="LiveId" clId="{9CA80169-59AE-40F5-88AD-0E1F4A2D12E1}" dt="2022-02-27T16:45:36.976" v="13293" actId="1076"/>
        <pc:sldMkLst>
          <pc:docMk/>
          <pc:sldMk cId="321798008" sldId="343"/>
        </pc:sldMkLst>
        <pc:spChg chg="mod ord">
          <ac:chgData name="George Adams" userId="d66181da58ebf9ab" providerId="LiveId" clId="{9CA80169-59AE-40F5-88AD-0E1F4A2D12E1}" dt="2022-02-23T14:05:39.227" v="12791" actId="20577"/>
          <ac:spMkLst>
            <pc:docMk/>
            <pc:sldMk cId="321798008" sldId="343"/>
            <ac:spMk id="2" creationId="{0D37046B-C61F-4D13-9413-4E853D1FE4DB}"/>
          </ac:spMkLst>
        </pc:spChg>
        <pc:spChg chg="add mod">
          <ac:chgData name="George Adams" userId="d66181da58ebf9ab" providerId="LiveId" clId="{9CA80169-59AE-40F5-88AD-0E1F4A2D12E1}" dt="2022-02-15T04:20:29.021" v="11289" actId="20577"/>
          <ac:spMkLst>
            <pc:docMk/>
            <pc:sldMk cId="321798008" sldId="343"/>
            <ac:spMk id="6" creationId="{61415E7C-D848-402F-920D-D6D174038C7E}"/>
          </ac:spMkLst>
        </pc:spChg>
        <pc:spChg chg="add mod">
          <ac:chgData name="George Adams" userId="d66181da58ebf9ab" providerId="LiveId" clId="{9CA80169-59AE-40F5-88AD-0E1F4A2D12E1}" dt="2022-02-27T16:45:32.297" v="13292" actId="1076"/>
          <ac:spMkLst>
            <pc:docMk/>
            <pc:sldMk cId="321798008" sldId="343"/>
            <ac:spMk id="11" creationId="{9EFBF0E4-27E9-4A45-BF6A-E1D2DB835A22}"/>
          </ac:spMkLst>
        </pc:spChg>
        <pc:spChg chg="mod">
          <ac:chgData name="George Adams" userId="d66181da58ebf9ab" providerId="LiveId" clId="{9CA80169-59AE-40F5-88AD-0E1F4A2D12E1}" dt="2022-02-13T01:41:15.009" v="9175" actId="121"/>
          <ac:spMkLst>
            <pc:docMk/>
            <pc:sldMk cId="321798008" sldId="343"/>
            <ac:spMk id="23" creationId="{73204E34-6D2D-4074-AA43-EE4B807EDBE5}"/>
          </ac:spMkLst>
        </pc:spChg>
        <pc:spChg chg="add mod">
          <ac:chgData name="George Adams" userId="d66181da58ebf9ab" providerId="LiveId" clId="{9CA80169-59AE-40F5-88AD-0E1F4A2D12E1}" dt="2022-02-15T04:20:32.927" v="11292" actId="20577"/>
          <ac:spMkLst>
            <pc:docMk/>
            <pc:sldMk cId="321798008" sldId="343"/>
            <ac:spMk id="29" creationId="{B58A0902-61BF-4D10-8CC9-9FA53C80FF21}"/>
          </ac:spMkLst>
        </pc:spChg>
        <pc:spChg chg="mod">
          <ac:chgData name="George Adams" userId="d66181da58ebf9ab" providerId="LiveId" clId="{9CA80169-59AE-40F5-88AD-0E1F4A2D12E1}" dt="2022-02-13T00:06:21.328" v="8880" actId="207"/>
          <ac:spMkLst>
            <pc:docMk/>
            <pc:sldMk cId="321798008" sldId="343"/>
            <ac:spMk id="40" creationId="{CA20F3B0-5A06-494B-AD43-5B93589E1616}"/>
          </ac:spMkLst>
        </pc:spChg>
        <pc:spChg chg="mod">
          <ac:chgData name="George Adams" userId="d66181da58ebf9ab" providerId="LiveId" clId="{9CA80169-59AE-40F5-88AD-0E1F4A2D12E1}" dt="2022-02-13T00:06:09.715" v="8879" actId="207"/>
          <ac:spMkLst>
            <pc:docMk/>
            <pc:sldMk cId="321798008" sldId="343"/>
            <ac:spMk id="41" creationId="{2666A4CF-E5D6-48F1-8CFE-EE308D67F686}"/>
          </ac:spMkLst>
        </pc:spChg>
        <pc:spChg chg="add mod">
          <ac:chgData name="George Adams" userId="d66181da58ebf9ab" providerId="LiveId" clId="{9CA80169-59AE-40F5-88AD-0E1F4A2D12E1}" dt="2022-02-27T16:45:36.976" v="13293" actId="1076"/>
          <ac:spMkLst>
            <pc:docMk/>
            <pc:sldMk cId="321798008" sldId="343"/>
            <ac:spMk id="43" creationId="{56A6B594-779E-43A6-B00F-F3A861ED0CE8}"/>
          </ac:spMkLst>
        </pc:spChg>
        <pc:spChg chg="mod">
          <ac:chgData name="George Adams" userId="d66181da58ebf9ab" providerId="LiveId" clId="{9CA80169-59AE-40F5-88AD-0E1F4A2D12E1}" dt="2022-02-18T13:18:23.853" v="11426" actId="20577"/>
          <ac:spMkLst>
            <pc:docMk/>
            <pc:sldMk cId="321798008" sldId="343"/>
            <ac:spMk id="50" creationId="{39569322-085F-449C-8DAC-AAAEE4E20AEC}"/>
          </ac:spMkLst>
        </pc:spChg>
        <pc:spChg chg="mod ord">
          <ac:chgData name="George Adams" userId="d66181da58ebf9ab" providerId="LiveId" clId="{9CA80169-59AE-40F5-88AD-0E1F4A2D12E1}" dt="2022-02-27T16:45:17.856" v="13290" actId="167"/>
          <ac:spMkLst>
            <pc:docMk/>
            <pc:sldMk cId="321798008" sldId="343"/>
            <ac:spMk id="51" creationId="{EDAF194F-562F-4BE8-BEC2-A7D6085FBEBE}"/>
          </ac:spMkLst>
        </pc:spChg>
        <pc:spChg chg="del">
          <ac:chgData name="George Adams" userId="d66181da58ebf9ab" providerId="LiveId" clId="{9CA80169-59AE-40F5-88AD-0E1F4A2D12E1}" dt="2022-02-13T00:05:49.416" v="8877" actId="478"/>
          <ac:spMkLst>
            <pc:docMk/>
            <pc:sldMk cId="321798008" sldId="343"/>
            <ac:spMk id="52" creationId="{A8F83C29-5BA2-4D71-A28F-69F96F40E3D4}"/>
          </ac:spMkLst>
        </pc:spChg>
        <pc:spChg chg="del">
          <ac:chgData name="George Adams" userId="d66181da58ebf9ab" providerId="LiveId" clId="{9CA80169-59AE-40F5-88AD-0E1F4A2D12E1}" dt="2022-02-13T00:12:04.137" v="8927" actId="478"/>
          <ac:spMkLst>
            <pc:docMk/>
            <pc:sldMk cId="321798008" sldId="343"/>
            <ac:spMk id="53" creationId="{C65B408D-1435-42F4-A99B-00BFAC2F883C}"/>
          </ac:spMkLst>
        </pc:spChg>
        <pc:spChg chg="del">
          <ac:chgData name="George Adams" userId="d66181da58ebf9ab" providerId="LiveId" clId="{9CA80169-59AE-40F5-88AD-0E1F4A2D12E1}" dt="2022-02-13T00:05:46.011" v="8876" actId="478"/>
          <ac:spMkLst>
            <pc:docMk/>
            <pc:sldMk cId="321798008" sldId="343"/>
            <ac:spMk id="54" creationId="{161856CF-BBEA-410D-9771-DC959C55CF01}"/>
          </ac:spMkLst>
        </pc:spChg>
        <pc:spChg chg="del">
          <ac:chgData name="George Adams" userId="d66181da58ebf9ab" providerId="LiveId" clId="{9CA80169-59AE-40F5-88AD-0E1F4A2D12E1}" dt="2022-02-13T00:05:52.860" v="8878" actId="478"/>
          <ac:spMkLst>
            <pc:docMk/>
            <pc:sldMk cId="321798008" sldId="343"/>
            <ac:spMk id="55" creationId="{19657638-5423-418E-8F97-FE500B512496}"/>
          </ac:spMkLst>
        </pc:spChg>
        <pc:picChg chg="add del mod">
          <ac:chgData name="George Adams" userId="d66181da58ebf9ab" providerId="LiveId" clId="{9CA80169-59AE-40F5-88AD-0E1F4A2D12E1}" dt="2022-02-23T14:50:43.482" v="12970" actId="478"/>
          <ac:picMkLst>
            <pc:docMk/>
            <pc:sldMk cId="321798008" sldId="343"/>
            <ac:picMk id="3" creationId="{DFDE2CE3-3E37-4A2F-9C0E-EC078929B610}"/>
          </ac:picMkLst>
        </pc:picChg>
        <pc:picChg chg="add del mod">
          <ac:chgData name="George Adams" userId="d66181da58ebf9ab" providerId="LiveId" clId="{9CA80169-59AE-40F5-88AD-0E1F4A2D12E1}" dt="2022-02-23T14:50:08.830" v="12966" actId="478"/>
          <ac:picMkLst>
            <pc:docMk/>
            <pc:sldMk cId="321798008" sldId="343"/>
            <ac:picMk id="5" creationId="{365B10B6-E1C1-4634-9DBE-345ACBDF0189}"/>
          </ac:picMkLst>
        </pc:picChg>
        <pc:picChg chg="add mod ord">
          <ac:chgData name="George Adams" userId="d66181da58ebf9ab" providerId="LiveId" clId="{9CA80169-59AE-40F5-88AD-0E1F4A2D12E1}" dt="2022-02-27T16:45:09.881" v="13289" actId="167"/>
          <ac:picMkLst>
            <pc:docMk/>
            <pc:sldMk cId="321798008" sldId="343"/>
            <ac:picMk id="5" creationId="{844FB1AA-CFE3-4901-A01E-B52A0140CBC7}"/>
          </ac:picMkLst>
        </pc:picChg>
        <pc:picChg chg="add del mod">
          <ac:chgData name="George Adams" userId="d66181da58ebf9ab" providerId="LiveId" clId="{9CA80169-59AE-40F5-88AD-0E1F4A2D12E1}" dt="2022-02-27T16:43:27.528" v="13283" actId="478"/>
          <ac:picMkLst>
            <pc:docMk/>
            <pc:sldMk cId="321798008" sldId="343"/>
            <ac:picMk id="9" creationId="{5120E5F1-C80D-43A6-A51F-23E2A91BE174}"/>
          </ac:picMkLst>
        </pc:picChg>
        <pc:cxnChg chg="add mod">
          <ac:chgData name="George Adams" userId="d66181da58ebf9ab" providerId="LiveId" clId="{9CA80169-59AE-40F5-88AD-0E1F4A2D12E1}" dt="2022-02-15T04:21:59.335" v="11304" actId="14100"/>
          <ac:cxnSpMkLst>
            <pc:docMk/>
            <pc:sldMk cId="321798008" sldId="343"/>
            <ac:cxnSpMk id="8" creationId="{D6F2C5A0-7F7F-45FE-B069-5C22E3549ECE}"/>
          </ac:cxnSpMkLst>
        </pc:cxnChg>
        <pc:cxnChg chg="add mod">
          <ac:chgData name="George Adams" userId="d66181da58ebf9ab" providerId="LiveId" clId="{9CA80169-59AE-40F5-88AD-0E1F4A2D12E1}" dt="2022-02-27T16:45:23.307" v="13291" actId="14100"/>
          <ac:cxnSpMkLst>
            <pc:docMk/>
            <pc:sldMk cId="321798008" sldId="343"/>
            <ac:cxnSpMk id="33" creationId="{0D27596D-7760-4D04-A280-A9900088CDEA}"/>
          </ac:cxnSpMkLst>
        </pc:cxnChg>
      </pc:sldChg>
      <pc:sldChg chg="addSp delSp modSp add mod modAnim">
        <pc:chgData name="George Adams" userId="d66181da58ebf9ab" providerId="LiveId" clId="{9CA80169-59AE-40F5-88AD-0E1F4A2D12E1}" dt="2022-02-23T17:43:22.874" v="12983" actId="207"/>
        <pc:sldMkLst>
          <pc:docMk/>
          <pc:sldMk cId="1040033521" sldId="344"/>
        </pc:sldMkLst>
        <pc:spChg chg="mod">
          <ac:chgData name="George Adams" userId="d66181da58ebf9ab" providerId="LiveId" clId="{9CA80169-59AE-40F5-88AD-0E1F4A2D12E1}" dt="2022-02-13T02:42:40.791" v="9967" actId="255"/>
          <ac:spMkLst>
            <pc:docMk/>
            <pc:sldMk cId="1040033521" sldId="344"/>
            <ac:spMk id="2" creationId="{0D37046B-C61F-4D13-9413-4E853D1FE4DB}"/>
          </ac:spMkLst>
        </pc:spChg>
        <pc:spChg chg="add mod">
          <ac:chgData name="George Adams" userId="d66181da58ebf9ab" providerId="LiveId" clId="{9CA80169-59AE-40F5-88AD-0E1F4A2D12E1}" dt="2022-02-13T02:38:44.308" v="9927" actId="1036"/>
          <ac:spMkLst>
            <pc:docMk/>
            <pc:sldMk cId="1040033521" sldId="344"/>
            <ac:spMk id="3" creationId="{F0EBD3BF-DCA0-4589-8938-F6EAE00D286C}"/>
          </ac:spMkLst>
        </pc:spChg>
        <pc:spChg chg="add mod">
          <ac:chgData name="George Adams" userId="d66181da58ebf9ab" providerId="LiveId" clId="{9CA80169-59AE-40F5-88AD-0E1F4A2D12E1}" dt="2022-02-13T02:38:44.308" v="9927" actId="1036"/>
          <ac:spMkLst>
            <pc:docMk/>
            <pc:sldMk cId="1040033521" sldId="344"/>
            <ac:spMk id="5" creationId="{0E86C57F-6153-4CB7-8C00-CEE9F1DA6C5E}"/>
          </ac:spMkLst>
        </pc:spChg>
        <pc:spChg chg="add mod">
          <ac:chgData name="George Adams" userId="d66181da58ebf9ab" providerId="LiveId" clId="{9CA80169-59AE-40F5-88AD-0E1F4A2D12E1}" dt="2022-02-13T02:38:44.308" v="9927" actId="1036"/>
          <ac:spMkLst>
            <pc:docMk/>
            <pc:sldMk cId="1040033521" sldId="344"/>
            <ac:spMk id="25" creationId="{F46665DC-36A4-4FEB-9FE4-BFD9807B7DDC}"/>
          </ac:spMkLst>
        </pc:spChg>
        <pc:spChg chg="mod">
          <ac:chgData name="George Adams" userId="d66181da58ebf9ab" providerId="LiveId" clId="{9CA80169-59AE-40F5-88AD-0E1F4A2D12E1}" dt="2022-02-23T17:43:22.874" v="12983" actId="207"/>
          <ac:spMkLst>
            <pc:docMk/>
            <pc:sldMk cId="1040033521" sldId="344"/>
            <ac:spMk id="41" creationId="{2666A4CF-E5D6-48F1-8CFE-EE308D67F686}"/>
          </ac:spMkLst>
        </pc:spChg>
        <pc:spChg chg="mod">
          <ac:chgData name="George Adams" userId="d66181da58ebf9ab" providerId="LiveId" clId="{9CA80169-59AE-40F5-88AD-0E1F4A2D12E1}" dt="2022-02-18T13:18:16.714" v="11421" actId="20577"/>
          <ac:spMkLst>
            <pc:docMk/>
            <pc:sldMk cId="1040033521" sldId="344"/>
            <ac:spMk id="50" creationId="{39569322-085F-449C-8DAC-AAAEE4E20AEC}"/>
          </ac:spMkLst>
        </pc:spChg>
        <pc:spChg chg="mod">
          <ac:chgData name="George Adams" userId="d66181da58ebf9ab" providerId="LiveId" clId="{9CA80169-59AE-40F5-88AD-0E1F4A2D12E1}" dt="2022-02-13T02:38:44.308" v="9927" actId="1036"/>
          <ac:spMkLst>
            <pc:docMk/>
            <pc:sldMk cId="1040033521" sldId="344"/>
            <ac:spMk id="51" creationId="{EDAF194F-562F-4BE8-BEC2-A7D6085FBEBE}"/>
          </ac:spMkLst>
        </pc:spChg>
        <pc:spChg chg="del">
          <ac:chgData name="George Adams" userId="d66181da58ebf9ab" providerId="LiveId" clId="{9CA80169-59AE-40F5-88AD-0E1F4A2D12E1}" dt="2022-02-13T02:14:13.009" v="9513" actId="478"/>
          <ac:spMkLst>
            <pc:docMk/>
            <pc:sldMk cId="1040033521" sldId="344"/>
            <ac:spMk id="53" creationId="{C65B408D-1435-42F4-A99B-00BFAC2F883C}"/>
          </ac:spMkLst>
        </pc:spChg>
        <pc:spChg chg="mod">
          <ac:chgData name="George Adams" userId="d66181da58ebf9ab" providerId="LiveId" clId="{9CA80169-59AE-40F5-88AD-0E1F4A2D12E1}" dt="2022-02-13T02:38:44.308" v="9927" actId="1036"/>
          <ac:spMkLst>
            <pc:docMk/>
            <pc:sldMk cId="1040033521" sldId="344"/>
            <ac:spMk id="55" creationId="{19657638-5423-418E-8F97-FE500B512496}"/>
          </ac:spMkLst>
        </pc:spChg>
        <pc:cxnChg chg="add mod">
          <ac:chgData name="George Adams" userId="d66181da58ebf9ab" providerId="LiveId" clId="{9CA80169-59AE-40F5-88AD-0E1F4A2D12E1}" dt="2022-02-13T02:38:44.308" v="9927" actId="1036"/>
          <ac:cxnSpMkLst>
            <pc:docMk/>
            <pc:sldMk cId="1040033521" sldId="344"/>
            <ac:cxnSpMk id="7" creationId="{AC3338F7-8C4A-4BEA-9BED-AD762FA8B577}"/>
          </ac:cxnSpMkLst>
        </pc:cxnChg>
      </pc:sldChg>
      <pc:sldChg chg="delSp modSp add mod ord modAnim">
        <pc:chgData name="George Adams" userId="d66181da58ebf9ab" providerId="LiveId" clId="{9CA80169-59AE-40F5-88AD-0E1F4A2D12E1}" dt="2022-02-21T21:36:47.773" v="12400" actId="12"/>
        <pc:sldMkLst>
          <pc:docMk/>
          <pc:sldMk cId="2945417748" sldId="345"/>
        </pc:sldMkLst>
        <pc:spChg chg="del mod">
          <ac:chgData name="George Adams" userId="d66181da58ebf9ab" providerId="LiveId" clId="{9CA80169-59AE-40F5-88AD-0E1F4A2D12E1}" dt="2022-02-13T03:09:39.553" v="10117" actId="478"/>
          <ac:spMkLst>
            <pc:docMk/>
            <pc:sldMk cId="2945417748" sldId="345"/>
            <ac:spMk id="7" creationId="{404477EF-8CBC-484A-B40B-F731DA56B38E}"/>
          </ac:spMkLst>
        </pc:spChg>
        <pc:spChg chg="mod">
          <ac:chgData name="George Adams" userId="d66181da58ebf9ab" providerId="LiveId" clId="{9CA80169-59AE-40F5-88AD-0E1F4A2D12E1}" dt="2022-02-13T03:09:58.608" v="10122" actId="1076"/>
          <ac:spMkLst>
            <pc:docMk/>
            <pc:sldMk cId="2945417748" sldId="345"/>
            <ac:spMk id="19" creationId="{DF7FC2F2-2926-4177-9F47-BC34486DDDAF}"/>
          </ac:spMkLst>
        </pc:spChg>
        <pc:spChg chg="mod">
          <ac:chgData name="George Adams" userId="d66181da58ebf9ab" providerId="LiveId" clId="{9CA80169-59AE-40F5-88AD-0E1F4A2D12E1}" dt="2022-02-21T21:36:47.773" v="12400" actId="12"/>
          <ac:spMkLst>
            <pc:docMk/>
            <pc:sldMk cId="2945417748" sldId="345"/>
            <ac:spMk id="20" creationId="{09852687-ACE9-462D-917A-1DA960ED4C1B}"/>
          </ac:spMkLst>
        </pc:spChg>
        <pc:graphicFrameChg chg="mod ord">
          <ac:chgData name="George Adams" userId="d66181da58ebf9ab" providerId="LiveId" clId="{9CA80169-59AE-40F5-88AD-0E1F4A2D12E1}" dt="2022-02-13T03:09:52.097" v="10121" actId="166"/>
          <ac:graphicFrameMkLst>
            <pc:docMk/>
            <pc:sldMk cId="2945417748" sldId="345"/>
            <ac:graphicFrameMk id="15" creationId="{4C9E1112-FC58-4EE3-AA1F-90BF5E62EB0F}"/>
          </ac:graphicFrameMkLst>
        </pc:graphicFrameChg>
        <pc:cxnChg chg="del mod">
          <ac:chgData name="George Adams" userId="d66181da58ebf9ab" providerId="LiveId" clId="{9CA80169-59AE-40F5-88AD-0E1F4A2D12E1}" dt="2022-02-13T03:09:34.108" v="10115" actId="478"/>
          <ac:cxnSpMkLst>
            <pc:docMk/>
            <pc:sldMk cId="2945417748" sldId="345"/>
            <ac:cxnSpMk id="10" creationId="{73B4CA6B-DDD8-43AD-A458-D2D5F0617029}"/>
          </ac:cxnSpMkLst>
        </pc:cxnChg>
        <pc:cxnChg chg="del">
          <ac:chgData name="George Adams" userId="d66181da58ebf9ab" providerId="LiveId" clId="{9CA80169-59AE-40F5-88AD-0E1F4A2D12E1}" dt="2022-02-13T03:09:41.860" v="10118" actId="478"/>
          <ac:cxnSpMkLst>
            <pc:docMk/>
            <pc:sldMk cId="2945417748" sldId="345"/>
            <ac:cxnSpMk id="21" creationId="{6E064EE0-C308-4FD8-AF8C-05BCCBEE63B3}"/>
          </ac:cxnSpMkLst>
        </pc:cxnChg>
      </pc:sldChg>
      <pc:sldChg chg="delSp modSp add mod modAnim">
        <pc:chgData name="George Adams" userId="d66181da58ebf9ab" providerId="LiveId" clId="{9CA80169-59AE-40F5-88AD-0E1F4A2D12E1}" dt="2022-02-21T22:03:36.537" v="12440" actId="1038"/>
        <pc:sldMkLst>
          <pc:docMk/>
          <pc:sldMk cId="3337428593" sldId="346"/>
        </pc:sldMkLst>
        <pc:spChg chg="mod">
          <ac:chgData name="George Adams" userId="d66181da58ebf9ab" providerId="LiveId" clId="{9CA80169-59AE-40F5-88AD-0E1F4A2D12E1}" dt="2022-02-21T22:03:36.537" v="12440" actId="1038"/>
          <ac:spMkLst>
            <pc:docMk/>
            <pc:sldMk cId="3337428593" sldId="346"/>
            <ac:spMk id="9" creationId="{F52A040D-5192-4572-86AF-12D10EA5578C}"/>
          </ac:spMkLst>
        </pc:spChg>
        <pc:spChg chg="mod">
          <ac:chgData name="George Adams" userId="d66181da58ebf9ab" providerId="LiveId" clId="{9CA80169-59AE-40F5-88AD-0E1F4A2D12E1}" dt="2022-02-21T21:40:09.280" v="12426" actId="12"/>
          <ac:spMkLst>
            <pc:docMk/>
            <pc:sldMk cId="3337428593" sldId="346"/>
            <ac:spMk id="18" creationId="{E9CCF9AB-AFD5-4786-B529-D62E1BA5F97E}"/>
          </ac:spMkLst>
        </pc:spChg>
        <pc:spChg chg="del">
          <ac:chgData name="George Adams" userId="d66181da58ebf9ab" providerId="LiveId" clId="{9CA80169-59AE-40F5-88AD-0E1F4A2D12E1}" dt="2022-02-13T17:16:32.307" v="10476" actId="478"/>
          <ac:spMkLst>
            <pc:docMk/>
            <pc:sldMk cId="3337428593" sldId="346"/>
            <ac:spMk id="21" creationId="{D2925275-C7BB-4DAF-9D77-AD42BF470A67}"/>
          </ac:spMkLst>
        </pc:spChg>
      </pc:sldChg>
      <pc:sldChg chg="addSp delSp modSp add mod delAnim">
        <pc:chgData name="George Adams" userId="d66181da58ebf9ab" providerId="LiveId" clId="{9CA80169-59AE-40F5-88AD-0E1F4A2D12E1}" dt="2022-02-21T21:39:37.637" v="12422" actId="12"/>
        <pc:sldMkLst>
          <pc:docMk/>
          <pc:sldMk cId="570469869" sldId="347"/>
        </pc:sldMkLst>
        <pc:spChg chg="del">
          <ac:chgData name="George Adams" userId="d66181da58ebf9ab" providerId="LiveId" clId="{9CA80169-59AE-40F5-88AD-0E1F4A2D12E1}" dt="2022-02-13T03:12:06.835" v="10151" actId="478"/>
          <ac:spMkLst>
            <pc:docMk/>
            <pc:sldMk cId="570469869" sldId="347"/>
            <ac:spMk id="5" creationId="{79718D13-2D03-4D88-9AC4-E7D5512D31F3}"/>
          </ac:spMkLst>
        </pc:spChg>
        <pc:spChg chg="add del mod">
          <ac:chgData name="George Adams" userId="d66181da58ebf9ab" providerId="LiveId" clId="{9CA80169-59AE-40F5-88AD-0E1F4A2D12E1}" dt="2022-02-13T03:14:38.345" v="10310" actId="478"/>
          <ac:spMkLst>
            <pc:docMk/>
            <pc:sldMk cId="570469869" sldId="347"/>
            <ac:spMk id="6" creationId="{7BF06BB2-3433-493E-8DD3-75C0F7BC361C}"/>
          </ac:spMkLst>
        </pc:spChg>
        <pc:spChg chg="add mod">
          <ac:chgData name="George Adams" userId="d66181da58ebf9ab" providerId="LiveId" clId="{9CA80169-59AE-40F5-88AD-0E1F4A2D12E1}" dt="2022-02-13T03:15:16.461" v="10326" actId="1076"/>
          <ac:spMkLst>
            <pc:docMk/>
            <pc:sldMk cId="570469869" sldId="347"/>
            <ac:spMk id="9" creationId="{44E5FE0F-5609-450E-BD21-8FC95D9FC9B0}"/>
          </ac:spMkLst>
        </pc:spChg>
        <pc:spChg chg="del">
          <ac:chgData name="George Adams" userId="d66181da58ebf9ab" providerId="LiveId" clId="{9CA80169-59AE-40F5-88AD-0E1F4A2D12E1}" dt="2022-02-13T03:12:16.739" v="10154" actId="478"/>
          <ac:spMkLst>
            <pc:docMk/>
            <pc:sldMk cId="570469869" sldId="347"/>
            <ac:spMk id="16" creationId="{5F8ABAB9-4A1B-449B-8C4E-0D18E59CAA6F}"/>
          </ac:spMkLst>
        </pc:spChg>
        <pc:spChg chg="mod">
          <ac:chgData name="George Adams" userId="d66181da58ebf9ab" providerId="LiveId" clId="{9CA80169-59AE-40F5-88AD-0E1F4A2D12E1}" dt="2022-02-21T21:39:37.637" v="12422" actId="12"/>
          <ac:spMkLst>
            <pc:docMk/>
            <pc:sldMk cId="570469869" sldId="347"/>
            <ac:spMk id="18" creationId="{E9CCF9AB-AFD5-4786-B529-D62E1BA5F97E}"/>
          </ac:spMkLst>
        </pc:spChg>
        <pc:spChg chg="del">
          <ac:chgData name="George Adams" userId="d66181da58ebf9ab" providerId="LiveId" clId="{9CA80169-59AE-40F5-88AD-0E1F4A2D12E1}" dt="2022-02-13T17:14:55.944" v="10475" actId="478"/>
          <ac:spMkLst>
            <pc:docMk/>
            <pc:sldMk cId="570469869" sldId="347"/>
            <ac:spMk id="21" creationId="{D2925275-C7BB-4DAF-9D77-AD42BF470A67}"/>
          </ac:spMkLst>
        </pc:spChg>
        <pc:cxnChg chg="del mod">
          <ac:chgData name="George Adams" userId="d66181da58ebf9ab" providerId="LiveId" clId="{9CA80169-59AE-40F5-88AD-0E1F4A2D12E1}" dt="2022-02-13T03:12:09.874" v="10152" actId="478"/>
          <ac:cxnSpMkLst>
            <pc:docMk/>
            <pc:sldMk cId="570469869" sldId="347"/>
            <ac:cxnSpMk id="8" creationId="{3D26D4B2-07BF-492C-8CC7-2C4413CFC442}"/>
          </ac:cxnSpMkLst>
        </pc:cxnChg>
        <pc:cxnChg chg="add">
          <ac:chgData name="George Adams" userId="d66181da58ebf9ab" providerId="LiveId" clId="{9CA80169-59AE-40F5-88AD-0E1F4A2D12E1}" dt="2022-02-13T03:15:09.684" v="10324" actId="11529"/>
          <ac:cxnSpMkLst>
            <pc:docMk/>
            <pc:sldMk cId="570469869" sldId="347"/>
            <ac:cxnSpMk id="11" creationId="{F00869B0-A672-4822-AF59-B8D2891583ED}"/>
          </ac:cxnSpMkLst>
        </pc:cxnChg>
        <pc:cxnChg chg="del mod">
          <ac:chgData name="George Adams" userId="d66181da58ebf9ab" providerId="LiveId" clId="{9CA80169-59AE-40F5-88AD-0E1F4A2D12E1}" dt="2022-02-13T03:12:13.172" v="10153" actId="478"/>
          <ac:cxnSpMkLst>
            <pc:docMk/>
            <pc:sldMk cId="570469869" sldId="347"/>
            <ac:cxnSpMk id="17" creationId="{3FDF279F-86CE-40DB-A28B-65987568A95B}"/>
          </ac:cxnSpMkLst>
        </pc:cxnChg>
      </pc:sldChg>
      <pc:sldChg chg="addSp delSp modSp add mod">
        <pc:chgData name="George Adams" userId="d66181da58ebf9ab" providerId="LiveId" clId="{9CA80169-59AE-40F5-88AD-0E1F4A2D12E1}" dt="2022-02-21T21:37:42.558" v="12408" actId="12"/>
        <pc:sldMkLst>
          <pc:docMk/>
          <pc:sldMk cId="1579419837" sldId="348"/>
        </pc:sldMkLst>
        <pc:spChg chg="del">
          <ac:chgData name="George Adams" userId="d66181da58ebf9ab" providerId="LiveId" clId="{9CA80169-59AE-40F5-88AD-0E1F4A2D12E1}" dt="2022-02-13T03:22:28.759" v="10368" actId="478"/>
          <ac:spMkLst>
            <pc:docMk/>
            <pc:sldMk cId="1579419837" sldId="348"/>
            <ac:spMk id="3" creationId="{2A10328C-54E1-4147-979F-CFB6941BD060}"/>
          </ac:spMkLst>
        </pc:spChg>
        <pc:spChg chg="add del mod">
          <ac:chgData name="George Adams" userId="d66181da58ebf9ab" providerId="LiveId" clId="{9CA80169-59AE-40F5-88AD-0E1F4A2D12E1}" dt="2022-02-13T21:14:27.469" v="10711" actId="478"/>
          <ac:spMkLst>
            <pc:docMk/>
            <pc:sldMk cId="1579419837" sldId="348"/>
            <ac:spMk id="3" creationId="{C286D406-6659-489B-B509-9959B9CBCD69}"/>
          </ac:spMkLst>
        </pc:spChg>
        <pc:spChg chg="add mod">
          <ac:chgData name="George Adams" userId="d66181da58ebf9ab" providerId="LiveId" clId="{9CA80169-59AE-40F5-88AD-0E1F4A2D12E1}" dt="2022-02-13T21:15:15.515" v="10718" actId="113"/>
          <ac:spMkLst>
            <pc:docMk/>
            <pc:sldMk cId="1579419837" sldId="348"/>
            <ac:spMk id="5" creationId="{F6F3F69D-7A67-46F8-9EE7-F068FA728EDA}"/>
          </ac:spMkLst>
        </pc:spChg>
        <pc:spChg chg="add mod">
          <ac:chgData name="George Adams" userId="d66181da58ebf9ab" providerId="LiveId" clId="{9CA80169-59AE-40F5-88AD-0E1F4A2D12E1}" dt="2022-02-13T21:14:43.674" v="10713" actId="692"/>
          <ac:spMkLst>
            <pc:docMk/>
            <pc:sldMk cId="1579419837" sldId="348"/>
            <ac:spMk id="6" creationId="{AE90C050-E98C-427D-ACD8-ED0FF865C1D2}"/>
          </ac:spMkLst>
        </pc:spChg>
        <pc:spChg chg="del">
          <ac:chgData name="George Adams" userId="d66181da58ebf9ab" providerId="LiveId" clId="{9CA80169-59AE-40F5-88AD-0E1F4A2D12E1}" dt="2022-02-13T03:17:55.087" v="10329" actId="478"/>
          <ac:spMkLst>
            <pc:docMk/>
            <pc:sldMk cId="1579419837" sldId="348"/>
            <ac:spMk id="7" creationId="{404477EF-8CBC-484A-B40B-F731DA56B38E}"/>
          </ac:spMkLst>
        </pc:spChg>
        <pc:spChg chg="del">
          <ac:chgData name="George Adams" userId="d66181da58ebf9ab" providerId="LiveId" clId="{9CA80169-59AE-40F5-88AD-0E1F4A2D12E1}" dt="2022-02-13T03:22:32.731" v="10369" actId="478"/>
          <ac:spMkLst>
            <pc:docMk/>
            <pc:sldMk cId="1579419837" sldId="348"/>
            <ac:spMk id="11" creationId="{DFE8AA14-6968-4336-88DE-C519A248FC73}"/>
          </ac:spMkLst>
        </pc:spChg>
        <pc:spChg chg="del">
          <ac:chgData name="George Adams" userId="d66181da58ebf9ab" providerId="LiveId" clId="{9CA80169-59AE-40F5-88AD-0E1F4A2D12E1}" dt="2022-02-13T03:22:35.353" v="10370" actId="478"/>
          <ac:spMkLst>
            <pc:docMk/>
            <pc:sldMk cId="1579419837" sldId="348"/>
            <ac:spMk id="13" creationId="{A242122D-864E-4600-A549-B0C9AA30CE9E}"/>
          </ac:spMkLst>
        </pc:spChg>
        <pc:spChg chg="add del">
          <ac:chgData name="George Adams" userId="d66181da58ebf9ab" providerId="LiveId" clId="{9CA80169-59AE-40F5-88AD-0E1F4A2D12E1}" dt="2022-02-13T03:18:07.216" v="10332" actId="22"/>
          <ac:spMkLst>
            <pc:docMk/>
            <pc:sldMk cId="1579419837" sldId="348"/>
            <ac:spMk id="14" creationId="{C291EA60-8AFB-4139-BB21-E405C91AABAF}"/>
          </ac:spMkLst>
        </pc:spChg>
        <pc:spChg chg="mod">
          <ac:chgData name="George Adams" userId="d66181da58ebf9ab" providerId="LiveId" clId="{9CA80169-59AE-40F5-88AD-0E1F4A2D12E1}" dt="2022-02-21T21:37:42.558" v="12408" actId="12"/>
          <ac:spMkLst>
            <pc:docMk/>
            <pc:sldMk cId="1579419837" sldId="348"/>
            <ac:spMk id="20" creationId="{09852687-ACE9-462D-917A-1DA960ED4C1B}"/>
          </ac:spMkLst>
        </pc:spChg>
        <pc:spChg chg="add mod">
          <ac:chgData name="George Adams" userId="d66181da58ebf9ab" providerId="LiveId" clId="{9CA80169-59AE-40F5-88AD-0E1F4A2D12E1}" dt="2022-02-13T03:22:42.846" v="10371" actId="1076"/>
          <ac:spMkLst>
            <pc:docMk/>
            <pc:sldMk cId="1579419837" sldId="348"/>
            <ac:spMk id="22" creationId="{C0DE3DDA-BB41-4407-9990-9F68D982A403}"/>
          </ac:spMkLst>
        </pc:spChg>
        <pc:picChg chg="del">
          <ac:chgData name="George Adams" userId="d66181da58ebf9ab" providerId="LiveId" clId="{9CA80169-59AE-40F5-88AD-0E1F4A2D12E1}" dt="2022-02-13T03:22:16.445" v="10365" actId="478"/>
          <ac:picMkLst>
            <pc:docMk/>
            <pc:sldMk cId="1579419837" sldId="348"/>
            <ac:picMk id="5" creationId="{2F2D7B74-ADBE-4603-B704-19AB38E6BD92}"/>
          </ac:picMkLst>
        </pc:picChg>
        <pc:picChg chg="add del mod">
          <ac:chgData name="George Adams" userId="d66181da58ebf9ab" providerId="LiveId" clId="{9CA80169-59AE-40F5-88AD-0E1F4A2D12E1}" dt="2022-02-13T03:18:35.516" v="10338" actId="478"/>
          <ac:picMkLst>
            <pc:docMk/>
            <pc:sldMk cId="1579419837" sldId="348"/>
            <ac:picMk id="9" creationId="{8425DA99-B6B4-4109-9D3D-71942E111490}"/>
          </ac:picMkLst>
        </pc:picChg>
        <pc:picChg chg="add del mod">
          <ac:chgData name="George Adams" userId="d66181da58ebf9ab" providerId="LiveId" clId="{9CA80169-59AE-40F5-88AD-0E1F4A2D12E1}" dt="2022-02-13T03:19:22.037" v="10342" actId="478"/>
          <ac:picMkLst>
            <pc:docMk/>
            <pc:sldMk cId="1579419837" sldId="348"/>
            <ac:picMk id="16" creationId="{E8C04801-2D49-4727-BE60-9B2A4A23112C}"/>
          </ac:picMkLst>
        </pc:picChg>
        <pc:cxnChg chg="del mod">
          <ac:chgData name="George Adams" userId="d66181da58ebf9ab" providerId="LiveId" clId="{9CA80169-59AE-40F5-88AD-0E1F4A2D12E1}" dt="2022-02-13T03:17:51.560" v="10328" actId="478"/>
          <ac:cxnSpMkLst>
            <pc:docMk/>
            <pc:sldMk cId="1579419837" sldId="348"/>
            <ac:cxnSpMk id="10" creationId="{73B4CA6B-DDD8-43AD-A458-D2D5F0617029}"/>
          </ac:cxnSpMkLst>
        </pc:cxnChg>
        <pc:cxnChg chg="del">
          <ac:chgData name="George Adams" userId="d66181da58ebf9ab" providerId="LiveId" clId="{9CA80169-59AE-40F5-88AD-0E1F4A2D12E1}" dt="2022-02-13T03:17:57.878" v="10330" actId="478"/>
          <ac:cxnSpMkLst>
            <pc:docMk/>
            <pc:sldMk cId="1579419837" sldId="348"/>
            <ac:cxnSpMk id="21" creationId="{6E064EE0-C308-4FD8-AF8C-05BCCBEE63B3}"/>
          </ac:cxnSpMkLst>
        </pc:cxnChg>
      </pc:sldChg>
      <pc:sldChg chg="addSp delSp modSp add mod">
        <pc:chgData name="George Adams" userId="d66181da58ebf9ab" providerId="LiveId" clId="{9CA80169-59AE-40F5-88AD-0E1F4A2D12E1}" dt="2022-02-21T21:38:23.246" v="12412" actId="12"/>
        <pc:sldMkLst>
          <pc:docMk/>
          <pc:sldMk cId="3954721394" sldId="349"/>
        </pc:sldMkLst>
        <pc:spChg chg="add mod">
          <ac:chgData name="George Adams" userId="d66181da58ebf9ab" providerId="LiveId" clId="{9CA80169-59AE-40F5-88AD-0E1F4A2D12E1}" dt="2022-02-13T03:27:23.067" v="10420" actId="1076"/>
          <ac:spMkLst>
            <pc:docMk/>
            <pc:sldMk cId="3954721394" sldId="349"/>
            <ac:spMk id="6" creationId="{01C4B251-157A-4E07-A99E-0939F03D1767}"/>
          </ac:spMkLst>
        </pc:spChg>
        <pc:spChg chg="mod">
          <ac:chgData name="George Adams" userId="d66181da58ebf9ab" providerId="LiveId" clId="{9CA80169-59AE-40F5-88AD-0E1F4A2D12E1}" dt="2022-02-21T21:38:23.246" v="12412" actId="12"/>
          <ac:spMkLst>
            <pc:docMk/>
            <pc:sldMk cId="3954721394" sldId="349"/>
            <ac:spMk id="20" creationId="{09852687-ACE9-462D-917A-1DA960ED4C1B}"/>
          </ac:spMkLst>
        </pc:spChg>
        <pc:spChg chg="del mod">
          <ac:chgData name="George Adams" userId="d66181da58ebf9ab" providerId="LiveId" clId="{9CA80169-59AE-40F5-88AD-0E1F4A2D12E1}" dt="2022-02-13T03:24:12.202" v="10374" actId="478"/>
          <ac:spMkLst>
            <pc:docMk/>
            <pc:sldMk cId="3954721394" sldId="349"/>
            <ac:spMk id="22" creationId="{C0DE3DDA-BB41-4407-9990-9F68D982A403}"/>
          </ac:spMkLst>
        </pc:spChg>
        <pc:graphicFrameChg chg="add del mod">
          <ac:chgData name="George Adams" userId="d66181da58ebf9ab" providerId="LiveId" clId="{9CA80169-59AE-40F5-88AD-0E1F4A2D12E1}" dt="2022-02-13T03:25:42.772" v="10380"/>
          <ac:graphicFrameMkLst>
            <pc:docMk/>
            <pc:sldMk cId="3954721394" sldId="349"/>
            <ac:graphicFrameMk id="3" creationId="{C285EF2B-3863-4CFA-96FE-A25F4FD803B6}"/>
          </ac:graphicFrameMkLst>
        </pc:graphicFrameChg>
        <pc:picChg chg="add mod">
          <ac:chgData name="George Adams" userId="d66181da58ebf9ab" providerId="LiveId" clId="{9CA80169-59AE-40F5-88AD-0E1F4A2D12E1}" dt="2022-02-13T03:27:02.724" v="10386" actId="1076"/>
          <ac:picMkLst>
            <pc:docMk/>
            <pc:sldMk cId="3954721394" sldId="349"/>
            <ac:picMk id="5" creationId="{C305D047-A65A-494F-9C2B-3407E7DF40D5}"/>
          </ac:picMkLst>
        </pc:picChg>
      </pc:sldChg>
      <pc:sldMasterChg chg="modSp">
        <pc:chgData name="George Adams" userId="d66181da58ebf9ab" providerId="LiveId" clId="{9CA80169-59AE-40F5-88AD-0E1F4A2D12E1}" dt="2022-02-16T20:02:05.939" v="11355" actId="255"/>
        <pc:sldMasterMkLst>
          <pc:docMk/>
          <pc:sldMasterMk cId="2174037088" sldId="2147483648"/>
        </pc:sldMasterMkLst>
        <pc:spChg chg="mod">
          <ac:chgData name="George Adams" userId="d66181da58ebf9ab" providerId="LiveId" clId="{9CA80169-59AE-40F5-88AD-0E1F4A2D12E1}" dt="2022-02-16T20:02:05.939" v="11355" actId="255"/>
          <ac:spMkLst>
            <pc:docMk/>
            <pc:sldMasterMk cId="2174037088" sldId="2147483648"/>
            <ac:spMk id="6" creationId="{387B075E-1525-4D9A-9523-D70FAED9ED3E}"/>
          </ac:spMkLst>
        </pc:spChg>
      </pc:sldMasterChg>
    </pc:docChg>
  </pc:docChgLst>
  <pc:docChgLst>
    <pc:chgData name="George Adams" userId="d66181da58ebf9ab" providerId="LiveId" clId="{142516AA-FABB-428C-A6A2-16C33C83A93A}"/>
    <pc:docChg chg="undo redo custSel addSld delSld modSld sldOrd modMainMaster">
      <pc:chgData name="George Adams" userId="d66181da58ebf9ab" providerId="LiveId" clId="{142516AA-FABB-428C-A6A2-16C33C83A93A}" dt="2021-09-21T19:30:50.789" v="11262"/>
      <pc:docMkLst>
        <pc:docMk/>
      </pc:docMkLst>
      <pc:sldChg chg="addSp delSp modSp mod">
        <pc:chgData name="George Adams" userId="d66181da58ebf9ab" providerId="LiveId" clId="{142516AA-FABB-428C-A6A2-16C33C83A93A}" dt="2021-09-21T16:22:01.099" v="11244" actId="1076"/>
        <pc:sldMkLst>
          <pc:docMk/>
          <pc:sldMk cId="1708299748" sldId="256"/>
        </pc:sldMkLst>
        <pc:spChg chg="mod">
          <ac:chgData name="George Adams" userId="d66181da58ebf9ab" providerId="LiveId" clId="{142516AA-FABB-428C-A6A2-16C33C83A93A}" dt="2021-09-21T16:22:01.099" v="11244" actId="1076"/>
          <ac:spMkLst>
            <pc:docMk/>
            <pc:sldMk cId="1708299748" sldId="256"/>
            <ac:spMk id="2" creationId="{03BF135D-E95C-42FF-A571-4C9950C30588}"/>
          </ac:spMkLst>
        </pc:spChg>
        <pc:spChg chg="mod">
          <ac:chgData name="George Adams" userId="d66181da58ebf9ab" providerId="LiveId" clId="{142516AA-FABB-428C-A6A2-16C33C83A93A}" dt="2021-09-16T14:34:35.615" v="60" actId="1076"/>
          <ac:spMkLst>
            <pc:docMk/>
            <pc:sldMk cId="1708299748" sldId="256"/>
            <ac:spMk id="3" creationId="{F9D47B57-80F9-4C6F-9C1E-F720ADC6FED6}"/>
          </ac:spMkLst>
        </pc:spChg>
        <pc:spChg chg="add mod">
          <ac:chgData name="George Adams" userId="d66181da58ebf9ab" providerId="LiveId" clId="{142516AA-FABB-428C-A6A2-16C33C83A93A}" dt="2021-09-16T14:34:38.950" v="61" actId="1076"/>
          <ac:spMkLst>
            <pc:docMk/>
            <pc:sldMk cId="1708299748" sldId="256"/>
            <ac:spMk id="4" creationId="{0E5F86EC-883C-46E5-BDE8-CB598200A7E6}"/>
          </ac:spMkLst>
        </pc:spChg>
        <pc:spChg chg="add ord">
          <ac:chgData name="George Adams" userId="d66181da58ebf9ab" providerId="LiveId" clId="{142516AA-FABB-428C-A6A2-16C33C83A93A}" dt="2021-09-21T16:21:33.282" v="11243" actId="167"/>
          <ac:spMkLst>
            <pc:docMk/>
            <pc:sldMk cId="1708299748" sldId="256"/>
            <ac:spMk id="5" creationId="{C7EE05E7-CCAB-4D5F-9921-7E69FA2F2EC0}"/>
          </ac:spMkLst>
        </pc:spChg>
        <pc:picChg chg="add del mod">
          <ac:chgData name="George Adams" userId="d66181da58ebf9ab" providerId="LiveId" clId="{142516AA-FABB-428C-A6A2-16C33C83A93A}" dt="2021-09-16T15:03:39.374" v="950" actId="478"/>
          <ac:picMkLst>
            <pc:docMk/>
            <pc:sldMk cId="1708299748" sldId="256"/>
            <ac:picMk id="5" creationId="{7A101C83-45AF-498A-9B39-E294A4DEE1EE}"/>
          </ac:picMkLst>
        </pc:picChg>
        <pc:picChg chg="add mod">
          <ac:chgData name="George Adams" userId="d66181da58ebf9ab" providerId="LiveId" clId="{142516AA-FABB-428C-A6A2-16C33C83A93A}" dt="2021-09-16T15:04:59.574" v="959" actId="1076"/>
          <ac:picMkLst>
            <pc:docMk/>
            <pc:sldMk cId="1708299748" sldId="256"/>
            <ac:picMk id="6" creationId="{055FA7C1-B742-4266-888D-18C6615DC0B5}"/>
          </ac:picMkLst>
        </pc:picChg>
      </pc:sldChg>
      <pc:sldChg chg="delSp modSp new del mod">
        <pc:chgData name="George Adams" userId="d66181da58ebf9ab" providerId="LiveId" clId="{142516AA-FABB-428C-A6A2-16C33C83A93A}" dt="2021-09-16T14:49:27.336" v="620" actId="2696"/>
        <pc:sldMkLst>
          <pc:docMk/>
          <pc:sldMk cId="549407456" sldId="257"/>
        </pc:sldMkLst>
        <pc:spChg chg="del">
          <ac:chgData name="George Adams" userId="d66181da58ebf9ab" providerId="LiveId" clId="{142516AA-FABB-428C-A6A2-16C33C83A93A}" dt="2021-09-16T14:41:06.811" v="80" actId="478"/>
          <ac:spMkLst>
            <pc:docMk/>
            <pc:sldMk cId="549407456" sldId="257"/>
            <ac:spMk id="2" creationId="{05707A7C-97C7-455D-8232-68FEF9C8535F}"/>
          </ac:spMkLst>
        </pc:spChg>
        <pc:spChg chg="mod">
          <ac:chgData name="George Adams" userId="d66181da58ebf9ab" providerId="LiveId" clId="{142516AA-FABB-428C-A6A2-16C33C83A93A}" dt="2021-09-16T14:48:23.931" v="607" actId="1076"/>
          <ac:spMkLst>
            <pc:docMk/>
            <pc:sldMk cId="549407456" sldId="257"/>
            <ac:spMk id="3" creationId="{01CF56F3-92B0-427B-8A64-9724A8F393BA}"/>
          </ac:spMkLst>
        </pc:spChg>
      </pc:sldChg>
      <pc:sldChg chg="new del">
        <pc:chgData name="George Adams" userId="d66181da58ebf9ab" providerId="LiveId" clId="{142516AA-FABB-428C-A6A2-16C33C83A93A}" dt="2021-09-16T14:40:50.630" v="78" actId="2696"/>
        <pc:sldMkLst>
          <pc:docMk/>
          <pc:sldMk cId="2167425642" sldId="257"/>
        </pc:sldMkLst>
      </pc:sldChg>
      <pc:sldChg chg="modSp new del mod">
        <pc:chgData name="George Adams" userId="d66181da58ebf9ab" providerId="LiveId" clId="{142516AA-FABB-428C-A6A2-16C33C83A93A}" dt="2021-09-16T14:40:40.977" v="76" actId="2696"/>
        <pc:sldMkLst>
          <pc:docMk/>
          <pc:sldMk cId="2931017755" sldId="257"/>
        </pc:sldMkLst>
        <pc:spChg chg="mod">
          <ac:chgData name="George Adams" userId="d66181da58ebf9ab" providerId="LiveId" clId="{142516AA-FABB-428C-A6A2-16C33C83A93A}" dt="2021-09-16T14:40:22.827" v="75" actId="20577"/>
          <ac:spMkLst>
            <pc:docMk/>
            <pc:sldMk cId="2931017755" sldId="257"/>
            <ac:spMk id="2" creationId="{861043D1-B30F-4CB6-86CD-4A60CC395AE1}"/>
          </ac:spMkLst>
        </pc:spChg>
      </pc:sldChg>
      <pc:sldChg chg="addSp delSp modSp new mod">
        <pc:chgData name="George Adams" userId="d66181da58ebf9ab" providerId="LiveId" clId="{142516AA-FABB-428C-A6A2-16C33C83A93A}" dt="2021-09-16T14:56:06.053" v="831" actId="113"/>
        <pc:sldMkLst>
          <pc:docMk/>
          <pc:sldMk cId="1883033374" sldId="258"/>
        </pc:sldMkLst>
        <pc:spChg chg="mod">
          <ac:chgData name="George Adams" userId="d66181da58ebf9ab" providerId="LiveId" clId="{142516AA-FABB-428C-A6A2-16C33C83A93A}" dt="2021-09-16T14:48:51.914" v="619" actId="14100"/>
          <ac:spMkLst>
            <pc:docMk/>
            <pc:sldMk cId="1883033374" sldId="258"/>
            <ac:spMk id="2" creationId="{D1C65236-95FB-454E-AF12-62F959BCB588}"/>
          </ac:spMkLst>
        </pc:spChg>
        <pc:spChg chg="del">
          <ac:chgData name="George Adams" userId="d66181da58ebf9ab" providerId="LiveId" clId="{142516AA-FABB-428C-A6A2-16C33C83A93A}" dt="2021-09-16T14:48:34.909" v="617" actId="478"/>
          <ac:spMkLst>
            <pc:docMk/>
            <pc:sldMk cId="1883033374" sldId="258"/>
            <ac:spMk id="3" creationId="{0855B1A9-C31A-417E-9B93-643C675E6184}"/>
          </ac:spMkLst>
        </pc:spChg>
        <pc:spChg chg="add mod">
          <ac:chgData name="George Adams" userId="d66181da58ebf9ab" providerId="LiveId" clId="{142516AA-FABB-428C-A6A2-16C33C83A93A}" dt="2021-09-16T14:52:43.232" v="766" actId="20577"/>
          <ac:spMkLst>
            <pc:docMk/>
            <pc:sldMk cId="1883033374" sldId="258"/>
            <ac:spMk id="4" creationId="{0791984D-E658-41C4-9D8C-DE01CFEF4075}"/>
          </ac:spMkLst>
        </pc:spChg>
        <pc:spChg chg="add mod">
          <ac:chgData name="George Adams" userId="d66181da58ebf9ab" providerId="LiveId" clId="{142516AA-FABB-428C-A6A2-16C33C83A93A}" dt="2021-09-16T14:56:06.053" v="831" actId="113"/>
          <ac:spMkLst>
            <pc:docMk/>
            <pc:sldMk cId="1883033374" sldId="258"/>
            <ac:spMk id="7" creationId="{F07EBAC3-0A3E-4D54-A959-22E52D7395B8}"/>
          </ac:spMkLst>
        </pc:spChg>
        <pc:picChg chg="add mod">
          <ac:chgData name="George Adams" userId="d66181da58ebf9ab" providerId="LiveId" clId="{142516AA-FABB-428C-A6A2-16C33C83A93A}" dt="2021-09-16T14:54:10.409" v="776"/>
          <ac:picMkLst>
            <pc:docMk/>
            <pc:sldMk cId="1883033374" sldId="258"/>
            <ac:picMk id="5" creationId="{C97E05BD-5C2A-43E2-9B26-3377A1EC5152}"/>
          </ac:picMkLst>
        </pc:picChg>
        <pc:picChg chg="add mod">
          <ac:chgData name="George Adams" userId="d66181da58ebf9ab" providerId="LiveId" clId="{142516AA-FABB-428C-A6A2-16C33C83A93A}" dt="2021-09-16T14:54:49.742" v="784" actId="1076"/>
          <ac:picMkLst>
            <pc:docMk/>
            <pc:sldMk cId="1883033374" sldId="258"/>
            <ac:picMk id="6" creationId="{69B81B36-D97A-4461-B75E-532FAD67D655}"/>
          </ac:picMkLst>
        </pc:picChg>
      </pc:sldChg>
      <pc:sldChg chg="addSp delSp modSp add mod ord modAnim">
        <pc:chgData name="George Adams" userId="d66181da58ebf9ab" providerId="LiveId" clId="{142516AA-FABB-428C-A6A2-16C33C83A93A}" dt="2021-09-19T17:09:53.583" v="4933"/>
        <pc:sldMkLst>
          <pc:docMk/>
          <pc:sldMk cId="2129377952" sldId="259"/>
        </pc:sldMkLst>
        <pc:spChg chg="mod">
          <ac:chgData name="George Adams" userId="d66181da58ebf9ab" providerId="LiveId" clId="{142516AA-FABB-428C-A6A2-16C33C83A93A}" dt="2021-09-18T17:09:01.991" v="3308" actId="1076"/>
          <ac:spMkLst>
            <pc:docMk/>
            <pc:sldMk cId="2129377952" sldId="259"/>
            <ac:spMk id="2" creationId="{D1C65236-95FB-454E-AF12-62F959BCB588}"/>
          </ac:spMkLst>
        </pc:spChg>
        <pc:spChg chg="del mod">
          <ac:chgData name="George Adams" userId="d66181da58ebf9ab" providerId="LiveId" clId="{142516AA-FABB-428C-A6A2-16C33C83A93A}" dt="2021-09-18T16:18:22.207" v="3058" actId="478"/>
          <ac:spMkLst>
            <pc:docMk/>
            <pc:sldMk cId="2129377952" sldId="259"/>
            <ac:spMk id="4" creationId="{0791984D-E658-41C4-9D8C-DE01CFEF4075}"/>
          </ac:spMkLst>
        </pc:spChg>
        <pc:spChg chg="add del mod">
          <ac:chgData name="George Adams" userId="d66181da58ebf9ab" providerId="LiveId" clId="{142516AA-FABB-428C-A6A2-16C33C83A93A}" dt="2021-09-18T17:08:54.325" v="3306" actId="478"/>
          <ac:spMkLst>
            <pc:docMk/>
            <pc:sldMk cId="2129377952" sldId="259"/>
            <ac:spMk id="6" creationId="{5E6EE104-EE3E-4014-820C-979296364300}"/>
          </ac:spMkLst>
        </pc:spChg>
        <pc:spChg chg="add del mod">
          <ac:chgData name="George Adams" userId="d66181da58ebf9ab" providerId="LiveId" clId="{142516AA-FABB-428C-A6A2-16C33C83A93A}" dt="2021-09-18T16:18:28.147" v="3059" actId="478"/>
          <ac:spMkLst>
            <pc:docMk/>
            <pc:sldMk cId="2129377952" sldId="259"/>
            <ac:spMk id="7" creationId="{7E2E8051-9BAE-4A00-B325-97609F723F6E}"/>
          </ac:spMkLst>
        </pc:spChg>
        <pc:spChg chg="del">
          <ac:chgData name="George Adams" userId="d66181da58ebf9ab" providerId="LiveId" clId="{142516AA-FABB-428C-A6A2-16C33C83A93A}" dt="2021-09-16T14:58:25.499" v="851" actId="478"/>
          <ac:spMkLst>
            <pc:docMk/>
            <pc:sldMk cId="2129377952" sldId="259"/>
            <ac:spMk id="7" creationId="{F07EBAC3-0A3E-4D54-A959-22E52D7395B8}"/>
          </ac:spMkLst>
        </pc:spChg>
        <pc:spChg chg="add del">
          <ac:chgData name="George Adams" userId="d66181da58ebf9ab" providerId="LiveId" clId="{142516AA-FABB-428C-A6A2-16C33C83A93A}" dt="2021-09-18T16:25:07.454" v="3067" actId="11529"/>
          <ac:spMkLst>
            <pc:docMk/>
            <pc:sldMk cId="2129377952" sldId="259"/>
            <ac:spMk id="8" creationId="{3416AB42-E676-4549-84A6-0B45A52169F6}"/>
          </ac:spMkLst>
        </pc:spChg>
        <pc:spChg chg="add del mod">
          <ac:chgData name="George Adams" userId="d66181da58ebf9ab" providerId="LiveId" clId="{142516AA-FABB-428C-A6A2-16C33C83A93A}" dt="2021-09-18T16:28:54.194" v="3073"/>
          <ac:spMkLst>
            <pc:docMk/>
            <pc:sldMk cId="2129377952" sldId="259"/>
            <ac:spMk id="9" creationId="{8A1793D1-BE38-4564-80B0-15FA02B4A127}"/>
          </ac:spMkLst>
        </pc:spChg>
        <pc:spChg chg="add del mod">
          <ac:chgData name="George Adams" userId="d66181da58ebf9ab" providerId="LiveId" clId="{142516AA-FABB-428C-A6A2-16C33C83A93A}" dt="2021-09-18T16:29:01.403" v="3074"/>
          <ac:spMkLst>
            <pc:docMk/>
            <pc:sldMk cId="2129377952" sldId="259"/>
            <ac:spMk id="10" creationId="{0B77D7AD-5566-4419-8E75-0EA0B90131FF}"/>
          </ac:spMkLst>
        </pc:spChg>
        <pc:spChg chg="add del mod">
          <ac:chgData name="George Adams" userId="d66181da58ebf9ab" providerId="LiveId" clId="{142516AA-FABB-428C-A6A2-16C33C83A93A}" dt="2021-09-18T16:28:54.194" v="3073"/>
          <ac:spMkLst>
            <pc:docMk/>
            <pc:sldMk cId="2129377952" sldId="259"/>
            <ac:spMk id="11" creationId="{5B173CD1-DFD7-490F-AC73-A75032391292}"/>
          </ac:spMkLst>
        </pc:spChg>
        <pc:spChg chg="del mod">
          <ac:chgData name="George Adams" userId="d66181da58ebf9ab" providerId="LiveId" clId="{142516AA-FABB-428C-A6A2-16C33C83A93A}" dt="2021-09-18T16:29:01.403" v="3074"/>
          <ac:spMkLst>
            <pc:docMk/>
            <pc:sldMk cId="2129377952" sldId="259"/>
            <ac:spMk id="12" creationId="{69CAF347-25B2-4949-BAC5-B5BACF063775}"/>
          </ac:spMkLst>
        </pc:spChg>
        <pc:spChg chg="del mod">
          <ac:chgData name="George Adams" userId="d66181da58ebf9ab" providerId="LiveId" clId="{142516AA-FABB-428C-A6A2-16C33C83A93A}" dt="2021-09-18T16:36:54.512" v="3098"/>
          <ac:spMkLst>
            <pc:docMk/>
            <pc:sldMk cId="2129377952" sldId="259"/>
            <ac:spMk id="13" creationId="{1F5CAE8F-9519-4B09-B747-5F8E7A689599}"/>
          </ac:spMkLst>
        </pc:spChg>
        <pc:spChg chg="add del mod">
          <ac:chgData name="George Adams" userId="d66181da58ebf9ab" providerId="LiveId" clId="{142516AA-FABB-428C-A6A2-16C33C83A93A}" dt="2021-09-18T16:38:03.782" v="3105" actId="478"/>
          <ac:spMkLst>
            <pc:docMk/>
            <pc:sldMk cId="2129377952" sldId="259"/>
            <ac:spMk id="14" creationId="{506795A6-907F-4FF9-9F4E-C7FFE8A29818}"/>
          </ac:spMkLst>
        </pc:spChg>
        <pc:spChg chg="add del mod">
          <ac:chgData name="George Adams" userId="d66181da58ebf9ab" providerId="LiveId" clId="{142516AA-FABB-428C-A6A2-16C33C83A93A}" dt="2021-09-18T16:38:05.861" v="3106" actId="478"/>
          <ac:spMkLst>
            <pc:docMk/>
            <pc:sldMk cId="2129377952" sldId="259"/>
            <ac:spMk id="15" creationId="{90BD3D47-31D5-46C8-92FA-E3B00D2CC4A1}"/>
          </ac:spMkLst>
        </pc:spChg>
        <pc:spChg chg="add del mod">
          <ac:chgData name="George Adams" userId="d66181da58ebf9ab" providerId="LiveId" clId="{142516AA-FABB-428C-A6A2-16C33C83A93A}" dt="2021-09-18T16:38:07.645" v="3107" actId="478"/>
          <ac:spMkLst>
            <pc:docMk/>
            <pc:sldMk cId="2129377952" sldId="259"/>
            <ac:spMk id="16" creationId="{554AA747-781F-4624-BDC4-ABC325B203E6}"/>
          </ac:spMkLst>
        </pc:spChg>
        <pc:spChg chg="add del mod">
          <ac:chgData name="George Adams" userId="d66181da58ebf9ab" providerId="LiveId" clId="{142516AA-FABB-428C-A6A2-16C33C83A93A}" dt="2021-09-18T16:41:53.355" v="3129"/>
          <ac:spMkLst>
            <pc:docMk/>
            <pc:sldMk cId="2129377952" sldId="259"/>
            <ac:spMk id="19" creationId="{80410C59-BB08-4728-BB8D-6F97E8031785}"/>
          </ac:spMkLst>
        </pc:spChg>
        <pc:spChg chg="add del mod">
          <ac:chgData name="George Adams" userId="d66181da58ebf9ab" providerId="LiveId" clId="{142516AA-FABB-428C-A6A2-16C33C83A93A}" dt="2021-09-18T16:41:59.824" v="3130"/>
          <ac:spMkLst>
            <pc:docMk/>
            <pc:sldMk cId="2129377952" sldId="259"/>
            <ac:spMk id="20" creationId="{A0C7ECB4-AE4A-4712-A991-22CE7270B98E}"/>
          </ac:spMkLst>
        </pc:spChg>
        <pc:spChg chg="add del mod">
          <ac:chgData name="George Adams" userId="d66181da58ebf9ab" providerId="LiveId" clId="{142516AA-FABB-428C-A6A2-16C33C83A93A}" dt="2021-09-18T16:41:53.355" v="3129"/>
          <ac:spMkLst>
            <pc:docMk/>
            <pc:sldMk cId="2129377952" sldId="259"/>
            <ac:spMk id="21" creationId="{21E95755-26FD-4443-AE59-675DD214AA68}"/>
          </ac:spMkLst>
        </pc:spChg>
        <pc:spChg chg="add del mod">
          <ac:chgData name="George Adams" userId="d66181da58ebf9ab" providerId="LiveId" clId="{142516AA-FABB-428C-A6A2-16C33C83A93A}" dt="2021-09-18T16:40:49.737" v="3122"/>
          <ac:spMkLst>
            <pc:docMk/>
            <pc:sldMk cId="2129377952" sldId="259"/>
            <ac:spMk id="22" creationId="{1741FFAE-61EF-4CDD-8D83-169599597D5B}"/>
          </ac:spMkLst>
        </pc:spChg>
        <pc:spChg chg="mod">
          <ac:chgData name="George Adams" userId="d66181da58ebf9ab" providerId="LiveId" clId="{142516AA-FABB-428C-A6A2-16C33C83A93A}" dt="2021-09-18T16:40:46.690" v="3121"/>
          <ac:spMkLst>
            <pc:docMk/>
            <pc:sldMk cId="2129377952" sldId="259"/>
            <ac:spMk id="23" creationId="{8E269DB0-B9B7-43F5-9106-4C09C1D20334}"/>
          </ac:spMkLst>
        </pc:spChg>
        <pc:spChg chg="add del mod">
          <ac:chgData name="George Adams" userId="d66181da58ebf9ab" providerId="LiveId" clId="{142516AA-FABB-428C-A6A2-16C33C83A93A}" dt="2021-09-18T16:44:00.769" v="3143"/>
          <ac:spMkLst>
            <pc:docMk/>
            <pc:sldMk cId="2129377952" sldId="259"/>
            <ac:spMk id="24" creationId="{699F8171-DF53-47B9-8155-D33BCC1149C3}"/>
          </ac:spMkLst>
        </pc:spChg>
        <pc:spChg chg="add del mod">
          <ac:chgData name="George Adams" userId="d66181da58ebf9ab" providerId="LiveId" clId="{142516AA-FABB-428C-A6A2-16C33C83A93A}" dt="2021-09-18T16:44:07.906" v="3144"/>
          <ac:spMkLst>
            <pc:docMk/>
            <pc:sldMk cId="2129377952" sldId="259"/>
            <ac:spMk id="25" creationId="{315915F6-1566-44D9-84DB-DFDF6C2424BA}"/>
          </ac:spMkLst>
        </pc:spChg>
        <pc:spChg chg="add del mod">
          <ac:chgData name="George Adams" userId="d66181da58ebf9ab" providerId="LiveId" clId="{142516AA-FABB-428C-A6A2-16C33C83A93A}" dt="2021-09-18T16:44:00.769" v="3143"/>
          <ac:spMkLst>
            <pc:docMk/>
            <pc:sldMk cId="2129377952" sldId="259"/>
            <ac:spMk id="26" creationId="{2C3ED611-B009-4E84-8EBD-FA2AF64C2791}"/>
          </ac:spMkLst>
        </pc:spChg>
        <pc:spChg chg="del mod">
          <ac:chgData name="George Adams" userId="d66181da58ebf9ab" providerId="LiveId" clId="{142516AA-FABB-428C-A6A2-16C33C83A93A}" dt="2021-09-18T16:41:59.824" v="3130"/>
          <ac:spMkLst>
            <pc:docMk/>
            <pc:sldMk cId="2129377952" sldId="259"/>
            <ac:spMk id="27" creationId="{E9B82685-6760-48BD-AB04-499C5E5FFD64}"/>
          </ac:spMkLst>
        </pc:spChg>
        <pc:spChg chg="del mod ord">
          <ac:chgData name="George Adams" userId="d66181da58ebf9ab" providerId="LiveId" clId="{142516AA-FABB-428C-A6A2-16C33C83A93A}" dt="2021-09-18T16:51:55.384" v="3205"/>
          <ac:spMkLst>
            <pc:docMk/>
            <pc:sldMk cId="2129377952" sldId="259"/>
            <ac:spMk id="28" creationId="{A6A08B4B-7964-4D5F-AE6C-E5CFEA6B394F}"/>
          </ac:spMkLst>
        </pc:spChg>
        <pc:spChg chg="add del mod">
          <ac:chgData name="George Adams" userId="d66181da58ebf9ab" providerId="LiveId" clId="{142516AA-FABB-428C-A6A2-16C33C83A93A}" dt="2021-09-18T16:46:07.653" v="3162"/>
          <ac:spMkLst>
            <pc:docMk/>
            <pc:sldMk cId="2129377952" sldId="259"/>
            <ac:spMk id="29" creationId="{AC84400C-EC3E-4F8B-B198-4B0616406F9E}"/>
          </ac:spMkLst>
        </pc:spChg>
        <pc:spChg chg="add del mod">
          <ac:chgData name="George Adams" userId="d66181da58ebf9ab" providerId="LiveId" clId="{142516AA-FABB-428C-A6A2-16C33C83A93A}" dt="2021-09-18T16:46:15.145" v="3163"/>
          <ac:spMkLst>
            <pc:docMk/>
            <pc:sldMk cId="2129377952" sldId="259"/>
            <ac:spMk id="30" creationId="{83CCA406-DE26-49D1-97B9-B27D14BEFDCD}"/>
          </ac:spMkLst>
        </pc:spChg>
        <pc:spChg chg="add del mod">
          <ac:chgData name="George Adams" userId="d66181da58ebf9ab" providerId="LiveId" clId="{142516AA-FABB-428C-A6A2-16C33C83A93A}" dt="2021-09-18T16:46:07.653" v="3162"/>
          <ac:spMkLst>
            <pc:docMk/>
            <pc:sldMk cId="2129377952" sldId="259"/>
            <ac:spMk id="31" creationId="{CFD9049F-8A75-4DA2-AA76-C171C5E94199}"/>
          </ac:spMkLst>
        </pc:spChg>
        <pc:spChg chg="add del mod">
          <ac:chgData name="George Adams" userId="d66181da58ebf9ab" providerId="LiveId" clId="{142516AA-FABB-428C-A6A2-16C33C83A93A}" dt="2021-09-18T16:44:38.245" v="3147"/>
          <ac:spMkLst>
            <pc:docMk/>
            <pc:sldMk cId="2129377952" sldId="259"/>
            <ac:spMk id="32" creationId="{2DE5ED3A-3226-4B16-BBA2-854D3F91C19F}"/>
          </ac:spMkLst>
        </pc:spChg>
        <pc:spChg chg="add del mod">
          <ac:chgData name="George Adams" userId="d66181da58ebf9ab" providerId="LiveId" clId="{142516AA-FABB-428C-A6A2-16C33C83A93A}" dt="2021-09-18T16:44:44.303" v="3148"/>
          <ac:spMkLst>
            <pc:docMk/>
            <pc:sldMk cId="2129377952" sldId="259"/>
            <ac:spMk id="33" creationId="{674DADA9-4958-48A7-BF05-544953831055}"/>
          </ac:spMkLst>
        </pc:spChg>
        <pc:spChg chg="add del mod">
          <ac:chgData name="George Adams" userId="d66181da58ebf9ab" providerId="LiveId" clId="{142516AA-FABB-428C-A6A2-16C33C83A93A}" dt="2021-09-18T16:44:38.245" v="3147"/>
          <ac:spMkLst>
            <pc:docMk/>
            <pc:sldMk cId="2129377952" sldId="259"/>
            <ac:spMk id="34" creationId="{68ED1AC2-235D-4B74-97CA-1C2D978473E8}"/>
          </ac:spMkLst>
        </pc:spChg>
        <pc:spChg chg="del mod">
          <ac:chgData name="George Adams" userId="d66181da58ebf9ab" providerId="LiveId" clId="{142516AA-FABB-428C-A6A2-16C33C83A93A}" dt="2021-09-18T16:44:07.906" v="3144"/>
          <ac:spMkLst>
            <pc:docMk/>
            <pc:sldMk cId="2129377952" sldId="259"/>
            <ac:spMk id="35" creationId="{6A2E4E0B-0679-4B5F-9FB7-E1FA5F20F630}"/>
          </ac:spMkLst>
        </pc:spChg>
        <pc:spChg chg="del mod ord">
          <ac:chgData name="George Adams" userId="d66181da58ebf9ab" providerId="LiveId" clId="{142516AA-FABB-428C-A6A2-16C33C83A93A}" dt="2021-09-18T16:55:26.493" v="3229"/>
          <ac:spMkLst>
            <pc:docMk/>
            <pc:sldMk cId="2129377952" sldId="259"/>
            <ac:spMk id="36" creationId="{08270B96-97F3-4966-BDDE-D3CBC3C87553}"/>
          </ac:spMkLst>
        </pc:spChg>
        <pc:spChg chg="del mod">
          <ac:chgData name="George Adams" userId="d66181da58ebf9ab" providerId="LiveId" clId="{142516AA-FABB-428C-A6A2-16C33C83A93A}" dt="2021-09-18T16:44:44.303" v="3148"/>
          <ac:spMkLst>
            <pc:docMk/>
            <pc:sldMk cId="2129377952" sldId="259"/>
            <ac:spMk id="37" creationId="{897F0303-B25F-4F77-8D4E-81A9C2D3B8F7}"/>
          </ac:spMkLst>
        </pc:spChg>
        <pc:spChg chg="del mod">
          <ac:chgData name="George Adams" userId="d66181da58ebf9ab" providerId="LiveId" clId="{142516AA-FABB-428C-A6A2-16C33C83A93A}" dt="2021-09-18T16:46:43.779" v="3167" actId="478"/>
          <ac:spMkLst>
            <pc:docMk/>
            <pc:sldMk cId="2129377952" sldId="259"/>
            <ac:spMk id="38" creationId="{9B975966-2E89-4564-B133-9D3A86EE03B4}"/>
          </ac:spMkLst>
        </pc:spChg>
        <pc:spChg chg="add del mod">
          <ac:chgData name="George Adams" userId="d66181da58ebf9ab" providerId="LiveId" clId="{142516AA-FABB-428C-A6A2-16C33C83A93A}" dt="2021-09-18T16:45:40.566" v="3160"/>
          <ac:spMkLst>
            <pc:docMk/>
            <pc:sldMk cId="2129377952" sldId="259"/>
            <ac:spMk id="39" creationId="{43E679E0-CBDB-4A66-ABA9-87978270B793}"/>
          </ac:spMkLst>
        </pc:spChg>
        <pc:spChg chg="mod">
          <ac:chgData name="George Adams" userId="d66181da58ebf9ab" providerId="LiveId" clId="{142516AA-FABB-428C-A6A2-16C33C83A93A}" dt="2021-09-18T16:45:39.748" v="3159"/>
          <ac:spMkLst>
            <pc:docMk/>
            <pc:sldMk cId="2129377952" sldId="259"/>
            <ac:spMk id="40" creationId="{1B7B3E0D-EBEE-426D-A733-B22905BD53FF}"/>
          </ac:spMkLst>
        </pc:spChg>
        <pc:spChg chg="del mod">
          <ac:chgData name="George Adams" userId="d66181da58ebf9ab" providerId="LiveId" clId="{142516AA-FABB-428C-A6A2-16C33C83A93A}" dt="2021-09-18T16:46:15.145" v="3163"/>
          <ac:spMkLst>
            <pc:docMk/>
            <pc:sldMk cId="2129377952" sldId="259"/>
            <ac:spMk id="41" creationId="{B8EBD3EB-519F-4154-A1E5-B7D5FA3F7786}"/>
          </ac:spMkLst>
        </pc:spChg>
        <pc:spChg chg="del mod">
          <ac:chgData name="George Adams" userId="d66181da58ebf9ab" providerId="LiveId" clId="{142516AA-FABB-428C-A6A2-16C33C83A93A}" dt="2021-09-18T16:46:43.779" v="3167" actId="478"/>
          <ac:spMkLst>
            <pc:docMk/>
            <pc:sldMk cId="2129377952" sldId="259"/>
            <ac:spMk id="42" creationId="{6FF63225-6AFB-40F7-9441-829BA4CACC43}"/>
          </ac:spMkLst>
        </pc:spChg>
        <pc:spChg chg="add mod">
          <ac:chgData name="George Adams" userId="d66181da58ebf9ab" providerId="LiveId" clId="{142516AA-FABB-428C-A6A2-16C33C83A93A}" dt="2021-09-18T17:03:49.405" v="3278" actId="692"/>
          <ac:spMkLst>
            <pc:docMk/>
            <pc:sldMk cId="2129377952" sldId="259"/>
            <ac:spMk id="43" creationId="{A09F183C-BA52-4AE7-9DE6-374A78001CB8}"/>
          </ac:spMkLst>
        </pc:spChg>
        <pc:spChg chg="add del mod">
          <ac:chgData name="George Adams" userId="d66181da58ebf9ab" providerId="LiveId" clId="{142516AA-FABB-428C-A6A2-16C33C83A93A}" dt="2021-09-18T16:48:00.312" v="3177" actId="478"/>
          <ac:spMkLst>
            <pc:docMk/>
            <pc:sldMk cId="2129377952" sldId="259"/>
            <ac:spMk id="44" creationId="{8AFF6E37-88A0-43FD-9E34-9EF84733A99C}"/>
          </ac:spMkLst>
        </pc:spChg>
        <pc:spChg chg="add mod topLvl">
          <ac:chgData name="George Adams" userId="d66181da58ebf9ab" providerId="LiveId" clId="{142516AA-FABB-428C-A6A2-16C33C83A93A}" dt="2021-09-19T17:05:25.583" v="4918" actId="164"/>
          <ac:spMkLst>
            <pc:docMk/>
            <pc:sldMk cId="2129377952" sldId="259"/>
            <ac:spMk id="45" creationId="{CBCAEAF9-FADF-4D40-8D85-6A58D4DD208D}"/>
          </ac:spMkLst>
        </pc:spChg>
        <pc:spChg chg="add del mod ord">
          <ac:chgData name="George Adams" userId="d66181da58ebf9ab" providerId="LiveId" clId="{142516AA-FABB-428C-A6A2-16C33C83A93A}" dt="2021-09-18T16:54:00.922" v="3220"/>
          <ac:spMkLst>
            <pc:docMk/>
            <pc:sldMk cId="2129377952" sldId="259"/>
            <ac:spMk id="48" creationId="{0F034603-4822-41C0-9AE7-C3525DA4D103}"/>
          </ac:spMkLst>
        </pc:spChg>
        <pc:spChg chg="add del mod">
          <ac:chgData name="George Adams" userId="d66181da58ebf9ab" providerId="LiveId" clId="{142516AA-FABB-428C-A6A2-16C33C83A93A}" dt="2021-09-18T17:04:22.552" v="3283" actId="692"/>
          <ac:spMkLst>
            <pc:docMk/>
            <pc:sldMk cId="2129377952" sldId="259"/>
            <ac:spMk id="53" creationId="{AC783DB5-3A75-4988-B84E-3B45974ECDF1}"/>
          </ac:spMkLst>
        </pc:spChg>
        <pc:spChg chg="add del mod">
          <ac:chgData name="George Adams" userId="d66181da58ebf9ab" providerId="LiveId" clId="{142516AA-FABB-428C-A6A2-16C33C83A93A}" dt="2021-09-18T17:04:37.714" v="3285" actId="692"/>
          <ac:spMkLst>
            <pc:docMk/>
            <pc:sldMk cId="2129377952" sldId="259"/>
            <ac:spMk id="54" creationId="{9B0001AD-7016-405A-B4C0-BBC42BEBFCB9}"/>
          </ac:spMkLst>
        </pc:spChg>
        <pc:spChg chg="add del mod">
          <ac:chgData name="George Adams" userId="d66181da58ebf9ab" providerId="LiveId" clId="{142516AA-FABB-428C-A6A2-16C33C83A93A}" dt="2021-09-18T17:04:43.396" v="3286" actId="692"/>
          <ac:spMkLst>
            <pc:docMk/>
            <pc:sldMk cId="2129377952" sldId="259"/>
            <ac:spMk id="55" creationId="{C156479E-2C90-4250-BB8A-A33ACD5CC426}"/>
          </ac:spMkLst>
        </pc:spChg>
        <pc:spChg chg="mod">
          <ac:chgData name="George Adams" userId="d66181da58ebf9ab" providerId="LiveId" clId="{142516AA-FABB-428C-A6A2-16C33C83A93A}" dt="2021-09-18T16:59:37.245" v="3248"/>
          <ac:spMkLst>
            <pc:docMk/>
            <pc:sldMk cId="2129377952" sldId="259"/>
            <ac:spMk id="56" creationId="{8D407055-82B8-4512-AA0E-1F7293805D48}"/>
          </ac:spMkLst>
        </pc:spChg>
        <pc:spChg chg="mod">
          <ac:chgData name="George Adams" userId="d66181da58ebf9ab" providerId="LiveId" clId="{142516AA-FABB-428C-A6A2-16C33C83A93A}" dt="2021-09-18T16:59:45.854" v="3250"/>
          <ac:spMkLst>
            <pc:docMk/>
            <pc:sldMk cId="2129377952" sldId="259"/>
            <ac:spMk id="57" creationId="{4FB541A0-2A24-429C-B6AE-D5E1C6903E65}"/>
          </ac:spMkLst>
        </pc:spChg>
        <pc:spChg chg="add mod">
          <ac:chgData name="George Adams" userId="d66181da58ebf9ab" providerId="LiveId" clId="{142516AA-FABB-428C-A6A2-16C33C83A93A}" dt="2021-09-18T17:13:41.104" v="3399" actId="1076"/>
          <ac:spMkLst>
            <pc:docMk/>
            <pc:sldMk cId="2129377952" sldId="259"/>
            <ac:spMk id="67" creationId="{8C27DD61-BF5D-4B7A-81F7-4C189F9DFA79}"/>
          </ac:spMkLst>
        </pc:spChg>
        <pc:spChg chg="add mod">
          <ac:chgData name="George Adams" userId="d66181da58ebf9ab" providerId="LiveId" clId="{142516AA-FABB-428C-A6A2-16C33C83A93A}" dt="2021-09-18T17:13:41.104" v="3399" actId="1076"/>
          <ac:spMkLst>
            <pc:docMk/>
            <pc:sldMk cId="2129377952" sldId="259"/>
            <ac:spMk id="68" creationId="{873E7523-E02C-4F27-8E17-E95DC7DF13BD}"/>
          </ac:spMkLst>
        </pc:spChg>
        <pc:spChg chg="add mod ord">
          <ac:chgData name="George Adams" userId="d66181da58ebf9ab" providerId="LiveId" clId="{142516AA-FABB-428C-A6A2-16C33C83A93A}" dt="2021-09-18T17:32:03.545" v="3544" actId="207"/>
          <ac:spMkLst>
            <pc:docMk/>
            <pc:sldMk cId="2129377952" sldId="259"/>
            <ac:spMk id="69" creationId="{21AA59FF-208F-4F60-B086-E9815B39E983}"/>
          </ac:spMkLst>
        </pc:spChg>
        <pc:spChg chg="mod">
          <ac:chgData name="George Adams" userId="d66181da58ebf9ab" providerId="LiveId" clId="{142516AA-FABB-428C-A6A2-16C33C83A93A}" dt="2021-09-18T17:20:40.083" v="3470"/>
          <ac:spMkLst>
            <pc:docMk/>
            <pc:sldMk cId="2129377952" sldId="259"/>
            <ac:spMk id="75" creationId="{DCC65E63-DC06-4765-996B-9494A9B68FD1}"/>
          </ac:spMkLst>
        </pc:spChg>
        <pc:spChg chg="mod">
          <ac:chgData name="George Adams" userId="d66181da58ebf9ab" providerId="LiveId" clId="{142516AA-FABB-428C-A6A2-16C33C83A93A}" dt="2021-09-18T17:20:40.083" v="3470"/>
          <ac:spMkLst>
            <pc:docMk/>
            <pc:sldMk cId="2129377952" sldId="259"/>
            <ac:spMk id="76" creationId="{50ADF77B-359B-4534-836F-D447DD872A34}"/>
          </ac:spMkLst>
        </pc:spChg>
        <pc:spChg chg="mod">
          <ac:chgData name="George Adams" userId="d66181da58ebf9ab" providerId="LiveId" clId="{142516AA-FABB-428C-A6A2-16C33C83A93A}" dt="2021-09-18T17:20:40.083" v="3470"/>
          <ac:spMkLst>
            <pc:docMk/>
            <pc:sldMk cId="2129377952" sldId="259"/>
            <ac:spMk id="77" creationId="{32D7E408-ECB9-4959-9551-64817A66A448}"/>
          </ac:spMkLst>
        </pc:spChg>
        <pc:spChg chg="mod">
          <ac:chgData name="George Adams" userId="d66181da58ebf9ab" providerId="LiveId" clId="{142516AA-FABB-428C-A6A2-16C33C83A93A}" dt="2021-09-18T17:20:40.083" v="3470"/>
          <ac:spMkLst>
            <pc:docMk/>
            <pc:sldMk cId="2129377952" sldId="259"/>
            <ac:spMk id="78" creationId="{255A52C7-B9E4-4075-95FF-34D06B984BAA}"/>
          </ac:spMkLst>
        </pc:spChg>
        <pc:spChg chg="mod topLvl">
          <ac:chgData name="George Adams" userId="d66181da58ebf9ab" providerId="LiveId" clId="{142516AA-FABB-428C-A6A2-16C33C83A93A}" dt="2021-09-19T17:05:52.557" v="4922" actId="164"/>
          <ac:spMkLst>
            <pc:docMk/>
            <pc:sldMk cId="2129377952" sldId="259"/>
            <ac:spMk id="80" creationId="{CEFEA9FE-4086-4949-845B-C8B6A1D60E85}"/>
          </ac:spMkLst>
        </pc:spChg>
        <pc:grpChg chg="add mod">
          <ac:chgData name="George Adams" userId="d66181da58ebf9ab" providerId="LiveId" clId="{142516AA-FABB-428C-A6A2-16C33C83A93A}" dt="2021-09-18T17:14:21.495" v="3405" actId="1076"/>
          <ac:grpSpMkLst>
            <pc:docMk/>
            <pc:sldMk cId="2129377952" sldId="259"/>
            <ac:grpSpMk id="58" creationId="{20EFD5A1-E574-48D1-9FCD-2537D807FE1C}"/>
          </ac:grpSpMkLst>
        </pc:grpChg>
        <pc:grpChg chg="add del mod ord">
          <ac:chgData name="George Adams" userId="d66181da58ebf9ab" providerId="LiveId" clId="{142516AA-FABB-428C-A6A2-16C33C83A93A}" dt="2021-09-19T17:04:37.971" v="4913" actId="165"/>
          <ac:grpSpMkLst>
            <pc:docMk/>
            <pc:sldMk cId="2129377952" sldId="259"/>
            <ac:grpSpMk id="61" creationId="{4EC9669C-35FD-477D-991B-42B2374A95AA}"/>
          </ac:grpSpMkLst>
        </pc:grpChg>
        <pc:grpChg chg="add mod">
          <ac:chgData name="George Adams" userId="d66181da58ebf9ab" providerId="LiveId" clId="{142516AA-FABB-428C-A6A2-16C33C83A93A}" dt="2021-09-18T17:36:04.160" v="3553" actId="1076"/>
          <ac:grpSpMkLst>
            <pc:docMk/>
            <pc:sldMk cId="2129377952" sldId="259"/>
            <ac:grpSpMk id="74" creationId="{0E8A3C09-358F-4EF9-B80C-6429A0328102}"/>
          </ac:grpSpMkLst>
        </pc:grpChg>
        <pc:grpChg chg="add del mod">
          <ac:chgData name="George Adams" userId="d66181da58ebf9ab" providerId="LiveId" clId="{142516AA-FABB-428C-A6A2-16C33C83A93A}" dt="2021-09-19T17:03:56.960" v="4907" actId="165"/>
          <ac:grpSpMkLst>
            <pc:docMk/>
            <pc:sldMk cId="2129377952" sldId="259"/>
            <ac:grpSpMk id="79" creationId="{0CC97365-28AA-4AE4-9936-B406A833E85E}"/>
          </ac:grpSpMkLst>
        </pc:grpChg>
        <pc:grpChg chg="add del mod">
          <ac:chgData name="George Adams" userId="d66181da58ebf9ab" providerId="LiveId" clId="{142516AA-FABB-428C-A6A2-16C33C83A93A}" dt="2021-09-19T17:05:37.746" v="4920" actId="165"/>
          <ac:grpSpMkLst>
            <pc:docMk/>
            <pc:sldMk cId="2129377952" sldId="259"/>
            <ac:grpSpMk id="83" creationId="{3EB222CD-F33A-4852-9C52-14EE83A02B6B}"/>
          </ac:grpSpMkLst>
        </pc:grpChg>
        <pc:grpChg chg="add mod ord">
          <ac:chgData name="George Adams" userId="d66181da58ebf9ab" providerId="LiveId" clId="{142516AA-FABB-428C-A6A2-16C33C83A93A}" dt="2021-09-19T17:05:28.975" v="4919" actId="167"/>
          <ac:grpSpMkLst>
            <pc:docMk/>
            <pc:sldMk cId="2129377952" sldId="259"/>
            <ac:grpSpMk id="85" creationId="{63883D0F-CA7A-430F-8AE2-455B63566648}"/>
          </ac:grpSpMkLst>
        </pc:grpChg>
        <pc:grpChg chg="add mod">
          <ac:chgData name="George Adams" userId="d66181da58ebf9ab" providerId="LiveId" clId="{142516AA-FABB-428C-A6A2-16C33C83A93A}" dt="2021-09-19T17:05:52.557" v="4922" actId="164"/>
          <ac:grpSpMkLst>
            <pc:docMk/>
            <pc:sldMk cId="2129377952" sldId="259"/>
            <ac:grpSpMk id="86" creationId="{06E55FE3-21B8-4167-B123-EF8172E828AB}"/>
          </ac:grpSpMkLst>
        </pc:grpChg>
        <pc:picChg chg="add del mod modCrop">
          <ac:chgData name="George Adams" userId="d66181da58ebf9ab" providerId="LiveId" clId="{142516AA-FABB-428C-A6A2-16C33C83A93A}" dt="2021-09-18T16:36:54.512" v="3098"/>
          <ac:picMkLst>
            <pc:docMk/>
            <pc:sldMk cId="2129377952" sldId="259"/>
            <ac:picMk id="5" creationId="{8B4485E6-02EB-414C-B8B1-408FB1F6F4F9}"/>
          </ac:picMkLst>
        </pc:picChg>
        <pc:picChg chg="del">
          <ac:chgData name="George Adams" userId="d66181da58ebf9ab" providerId="LiveId" clId="{142516AA-FABB-428C-A6A2-16C33C83A93A}" dt="2021-09-16T14:58:28.020" v="852" actId="478"/>
          <ac:picMkLst>
            <pc:docMk/>
            <pc:sldMk cId="2129377952" sldId="259"/>
            <ac:picMk id="6" creationId="{69B81B36-D97A-4461-B75E-532FAD67D655}"/>
          </ac:picMkLst>
        </pc:picChg>
        <pc:picChg chg="del mod">
          <ac:chgData name="George Adams" userId="d66181da58ebf9ab" providerId="LiveId" clId="{142516AA-FABB-428C-A6A2-16C33C83A93A}" dt="2021-09-18T16:38:01.931" v="3104" actId="478"/>
          <ac:picMkLst>
            <pc:docMk/>
            <pc:sldMk cId="2129377952" sldId="259"/>
            <ac:picMk id="17" creationId="{1DF12741-BF52-45BD-9DC4-42742D0DD087}"/>
          </ac:picMkLst>
        </pc:picChg>
        <pc:picChg chg="add del mod">
          <ac:chgData name="George Adams" userId="d66181da58ebf9ab" providerId="LiveId" clId="{142516AA-FABB-428C-A6A2-16C33C83A93A}" dt="2021-09-18T16:37:59.765" v="3103" actId="478"/>
          <ac:picMkLst>
            <pc:docMk/>
            <pc:sldMk cId="2129377952" sldId="259"/>
            <ac:picMk id="18" creationId="{591C5661-9A44-467F-A49D-52ADF0A8EF8F}"/>
          </ac:picMkLst>
        </pc:picChg>
        <pc:picChg chg="add del mod ord">
          <ac:chgData name="George Adams" userId="d66181da58ebf9ab" providerId="LiveId" clId="{142516AA-FABB-428C-A6A2-16C33C83A93A}" dt="2021-09-18T16:51:55.384" v="3205"/>
          <ac:picMkLst>
            <pc:docMk/>
            <pc:sldMk cId="2129377952" sldId="259"/>
            <ac:picMk id="46" creationId="{E40D0E2D-CF77-4883-9EAA-5D3F6E3D8695}"/>
          </ac:picMkLst>
        </pc:picChg>
        <pc:picChg chg="del mod">
          <ac:chgData name="George Adams" userId="d66181da58ebf9ab" providerId="LiveId" clId="{142516AA-FABB-428C-A6A2-16C33C83A93A}" dt="2021-09-18T16:53:12.092" v="3213" actId="478"/>
          <ac:picMkLst>
            <pc:docMk/>
            <pc:sldMk cId="2129377952" sldId="259"/>
            <ac:picMk id="47" creationId="{A3C9DB6D-ED04-480E-98AC-68A91E335539}"/>
          </ac:picMkLst>
        </pc:picChg>
        <pc:picChg chg="add del mod">
          <ac:chgData name="George Adams" userId="d66181da58ebf9ab" providerId="LiveId" clId="{142516AA-FABB-428C-A6A2-16C33C83A93A}" dt="2021-09-18T16:54:00.922" v="3220"/>
          <ac:picMkLst>
            <pc:docMk/>
            <pc:sldMk cId="2129377952" sldId="259"/>
            <ac:picMk id="49" creationId="{F304960F-611D-4FC4-B33B-FB97CBB87F81}"/>
          </ac:picMkLst>
        </pc:picChg>
        <pc:picChg chg="mod">
          <ac:chgData name="George Adams" userId="d66181da58ebf9ab" providerId="LiveId" clId="{142516AA-FABB-428C-A6A2-16C33C83A93A}" dt="2021-09-18T17:14:16.294" v="3403" actId="1076"/>
          <ac:picMkLst>
            <pc:docMk/>
            <pc:sldMk cId="2129377952" sldId="259"/>
            <ac:picMk id="50" creationId="{67E9ABFB-9C29-44B9-868F-D076D42B957F}"/>
          </ac:picMkLst>
        </pc:picChg>
        <pc:picChg chg="add del mod">
          <ac:chgData name="George Adams" userId="d66181da58ebf9ab" providerId="LiveId" clId="{142516AA-FABB-428C-A6A2-16C33C83A93A}" dt="2021-09-18T16:55:26.493" v="3229"/>
          <ac:picMkLst>
            <pc:docMk/>
            <pc:sldMk cId="2129377952" sldId="259"/>
            <ac:picMk id="51" creationId="{2C25F9DD-9425-4AD5-9F9F-E0457513CC14}"/>
          </ac:picMkLst>
        </pc:picChg>
        <pc:picChg chg="mod">
          <ac:chgData name="George Adams" userId="d66181da58ebf9ab" providerId="LiveId" clId="{142516AA-FABB-428C-A6A2-16C33C83A93A}" dt="2021-09-18T17:17:21.422" v="3462" actId="1076"/>
          <ac:picMkLst>
            <pc:docMk/>
            <pc:sldMk cId="2129377952" sldId="259"/>
            <ac:picMk id="52" creationId="{47EA737B-B85E-4DD8-9B0F-523C213D03FD}"/>
          </ac:picMkLst>
        </pc:picChg>
        <pc:picChg chg="add del mod topLvl">
          <ac:chgData name="George Adams" userId="d66181da58ebf9ab" providerId="LiveId" clId="{142516AA-FABB-428C-A6A2-16C33C83A93A}" dt="2021-09-19T17:04:45.219" v="4914" actId="478"/>
          <ac:picMkLst>
            <pc:docMk/>
            <pc:sldMk cId="2129377952" sldId="259"/>
            <ac:picMk id="60" creationId="{5CC4737D-4530-40C6-B6A3-D97EB8E7621B}"/>
          </ac:picMkLst>
        </pc:picChg>
        <pc:picChg chg="add mod">
          <ac:chgData name="George Adams" userId="d66181da58ebf9ab" providerId="LiveId" clId="{142516AA-FABB-428C-A6A2-16C33C83A93A}" dt="2021-09-18T17:36:25.423" v="3555" actId="1076"/>
          <ac:picMkLst>
            <pc:docMk/>
            <pc:sldMk cId="2129377952" sldId="259"/>
            <ac:picMk id="72" creationId="{A0F5E48B-06AB-4EC1-B0B8-49E94C980550}"/>
          </ac:picMkLst>
        </pc:picChg>
        <pc:picChg chg="add mod">
          <ac:chgData name="George Adams" userId="d66181da58ebf9ab" providerId="LiveId" clId="{142516AA-FABB-428C-A6A2-16C33C83A93A}" dt="2021-09-18T17:36:16.748" v="3554" actId="1076"/>
          <ac:picMkLst>
            <pc:docMk/>
            <pc:sldMk cId="2129377952" sldId="259"/>
            <ac:picMk id="73" creationId="{667E9725-489A-43A0-AF70-EA7EB8C3082B}"/>
          </ac:picMkLst>
        </pc:picChg>
        <pc:picChg chg="del mod topLvl">
          <ac:chgData name="George Adams" userId="d66181da58ebf9ab" providerId="LiveId" clId="{142516AA-FABB-428C-A6A2-16C33C83A93A}" dt="2021-09-19T17:04:00.752" v="4908" actId="478"/>
          <ac:picMkLst>
            <pc:docMk/>
            <pc:sldMk cId="2129377952" sldId="259"/>
            <ac:picMk id="81" creationId="{B8D23C0D-A985-435C-AA7D-47EFBEED2462}"/>
          </ac:picMkLst>
        </pc:picChg>
        <pc:picChg chg="add mod topLvl">
          <ac:chgData name="George Adams" userId="d66181da58ebf9ab" providerId="LiveId" clId="{142516AA-FABB-428C-A6A2-16C33C83A93A}" dt="2021-09-19T17:05:52.557" v="4922" actId="164"/>
          <ac:picMkLst>
            <pc:docMk/>
            <pc:sldMk cId="2129377952" sldId="259"/>
            <ac:picMk id="82" creationId="{24F2CD9A-AC3C-4324-9375-59D740527C45}"/>
          </ac:picMkLst>
        </pc:picChg>
        <pc:picChg chg="add mod">
          <ac:chgData name="George Adams" userId="d66181da58ebf9ab" providerId="LiveId" clId="{142516AA-FABB-428C-A6A2-16C33C83A93A}" dt="2021-09-19T17:05:25.583" v="4918" actId="164"/>
          <ac:picMkLst>
            <pc:docMk/>
            <pc:sldMk cId="2129377952" sldId="259"/>
            <ac:picMk id="84" creationId="{27AA6FF9-68E6-40BB-8DF6-801695B17791}"/>
          </ac:picMkLst>
        </pc:picChg>
        <pc:cxnChg chg="add mod">
          <ac:chgData name="George Adams" userId="d66181da58ebf9ab" providerId="LiveId" clId="{142516AA-FABB-428C-A6A2-16C33C83A93A}" dt="2021-09-18T17:13:41.104" v="3399" actId="1076"/>
          <ac:cxnSpMkLst>
            <pc:docMk/>
            <pc:sldMk cId="2129377952" sldId="259"/>
            <ac:cxnSpMk id="63" creationId="{7A8A03F1-1C1F-46F6-A8BD-BB1B7F4A4AE9}"/>
          </ac:cxnSpMkLst>
        </pc:cxnChg>
        <pc:cxnChg chg="add mod">
          <ac:chgData name="George Adams" userId="d66181da58ebf9ab" providerId="LiveId" clId="{142516AA-FABB-428C-A6A2-16C33C83A93A}" dt="2021-09-18T17:14:52.782" v="3413" actId="692"/>
          <ac:cxnSpMkLst>
            <pc:docMk/>
            <pc:sldMk cId="2129377952" sldId="259"/>
            <ac:cxnSpMk id="65" creationId="{A59C8ADB-A798-4827-84EB-3370848806D2}"/>
          </ac:cxnSpMkLst>
        </pc:cxnChg>
        <pc:cxnChg chg="add mod">
          <ac:chgData name="George Adams" userId="d66181da58ebf9ab" providerId="LiveId" clId="{142516AA-FABB-428C-A6A2-16C33C83A93A}" dt="2021-09-18T17:14:44.682" v="3409" actId="692"/>
          <ac:cxnSpMkLst>
            <pc:docMk/>
            <pc:sldMk cId="2129377952" sldId="259"/>
            <ac:cxnSpMk id="66" creationId="{5ED3BE17-0655-4355-95B3-ACF800843AD5}"/>
          </ac:cxnSpMkLst>
        </pc:cxnChg>
        <pc:cxnChg chg="add mod">
          <ac:chgData name="George Adams" userId="d66181da58ebf9ab" providerId="LiveId" clId="{142516AA-FABB-428C-A6A2-16C33C83A93A}" dt="2021-09-18T17:17:41.276" v="3464" actId="692"/>
          <ac:cxnSpMkLst>
            <pc:docMk/>
            <pc:sldMk cId="2129377952" sldId="259"/>
            <ac:cxnSpMk id="70" creationId="{50A0652F-E78D-4D00-A6A6-698543B821DC}"/>
          </ac:cxnSpMkLst>
        </pc:cxnChg>
      </pc:sldChg>
      <pc:sldChg chg="addSp modSp add mod modAnim">
        <pc:chgData name="George Adams" userId="d66181da58ebf9ab" providerId="LiveId" clId="{142516AA-FABB-428C-A6A2-16C33C83A93A}" dt="2021-09-21T16:23:16.684" v="11247" actId="20577"/>
        <pc:sldMkLst>
          <pc:docMk/>
          <pc:sldMk cId="1017413441" sldId="260"/>
        </pc:sldMkLst>
        <pc:spChg chg="mod">
          <ac:chgData name="George Adams" userId="d66181da58ebf9ab" providerId="LiveId" clId="{142516AA-FABB-428C-A6A2-16C33C83A93A}" dt="2021-09-18T16:11:53.009" v="2663" actId="20577"/>
          <ac:spMkLst>
            <pc:docMk/>
            <pc:sldMk cId="1017413441" sldId="260"/>
            <ac:spMk id="2" creationId="{D1C65236-95FB-454E-AF12-62F959BCB588}"/>
          </ac:spMkLst>
        </pc:spChg>
        <pc:spChg chg="mod">
          <ac:chgData name="George Adams" userId="d66181da58ebf9ab" providerId="LiveId" clId="{142516AA-FABB-428C-A6A2-16C33C83A93A}" dt="2021-09-18T16:12:59.883" v="2733" actId="20577"/>
          <ac:spMkLst>
            <pc:docMk/>
            <pc:sldMk cId="1017413441" sldId="260"/>
            <ac:spMk id="4" creationId="{0791984D-E658-41C4-9D8C-DE01CFEF4075}"/>
          </ac:spMkLst>
        </pc:spChg>
        <pc:spChg chg="add mod">
          <ac:chgData name="George Adams" userId="d66181da58ebf9ab" providerId="LiveId" clId="{142516AA-FABB-428C-A6A2-16C33C83A93A}" dt="2021-09-16T17:18:48.708" v="2260" actId="1076"/>
          <ac:spMkLst>
            <pc:docMk/>
            <pc:sldMk cId="1017413441" sldId="260"/>
            <ac:spMk id="7" creationId="{9D98C49F-BDE3-423A-8536-867D7C6C2EAF}"/>
          </ac:spMkLst>
        </pc:spChg>
        <pc:spChg chg="add mod">
          <ac:chgData name="George Adams" userId="d66181da58ebf9ab" providerId="LiveId" clId="{142516AA-FABB-428C-A6A2-16C33C83A93A}" dt="2021-09-21T16:23:16.684" v="11247" actId="20577"/>
          <ac:spMkLst>
            <pc:docMk/>
            <pc:sldMk cId="1017413441" sldId="260"/>
            <ac:spMk id="8" creationId="{912F987D-88E4-43D2-985F-C9FD4E920149}"/>
          </ac:spMkLst>
        </pc:spChg>
        <pc:spChg chg="add mod">
          <ac:chgData name="George Adams" userId="d66181da58ebf9ab" providerId="LiveId" clId="{142516AA-FABB-428C-A6A2-16C33C83A93A}" dt="2021-09-21T16:05:57.554" v="11192" actId="207"/>
          <ac:spMkLst>
            <pc:docMk/>
            <pc:sldMk cId="1017413441" sldId="260"/>
            <ac:spMk id="9" creationId="{28742EFA-31D2-4C8E-A369-12481288C94A}"/>
          </ac:spMkLst>
        </pc:spChg>
        <pc:spChg chg="add mod">
          <ac:chgData name="George Adams" userId="d66181da58ebf9ab" providerId="LiveId" clId="{142516AA-FABB-428C-A6A2-16C33C83A93A}" dt="2021-09-21T16:06:21.783" v="11222" actId="20577"/>
          <ac:spMkLst>
            <pc:docMk/>
            <pc:sldMk cId="1017413441" sldId="260"/>
            <ac:spMk id="10" creationId="{A2A35939-A25A-43A0-8CB1-9CD40E44D113}"/>
          </ac:spMkLst>
        </pc:spChg>
        <pc:picChg chg="add mod ord">
          <ac:chgData name="George Adams" userId="d66181da58ebf9ab" providerId="LiveId" clId="{142516AA-FABB-428C-A6A2-16C33C83A93A}" dt="2021-09-21T15:57:54.760" v="10911" actId="167"/>
          <ac:picMkLst>
            <pc:docMk/>
            <pc:sldMk cId="1017413441" sldId="260"/>
            <ac:picMk id="5" creationId="{2989D408-8697-45D3-8544-D29B3F58C595}"/>
          </ac:picMkLst>
        </pc:picChg>
        <pc:picChg chg="add mod ord">
          <ac:chgData name="George Adams" userId="d66181da58ebf9ab" providerId="LiveId" clId="{142516AA-FABB-428C-A6A2-16C33C83A93A}" dt="2021-09-21T15:50:31.953" v="10789" actId="167"/>
          <ac:picMkLst>
            <pc:docMk/>
            <pc:sldMk cId="1017413441" sldId="260"/>
            <ac:picMk id="6" creationId="{94D5F7B9-F389-45D7-88D9-A25845090B37}"/>
          </ac:picMkLst>
        </pc:picChg>
      </pc:sldChg>
      <pc:sldChg chg="modSp new mod">
        <pc:chgData name="George Adams" userId="d66181da58ebf9ab" providerId="LiveId" clId="{142516AA-FABB-428C-A6A2-16C33C83A93A}" dt="2021-09-21T15:56:39.043" v="10906" actId="20577"/>
        <pc:sldMkLst>
          <pc:docMk/>
          <pc:sldMk cId="2660314293" sldId="261"/>
        </pc:sldMkLst>
        <pc:spChg chg="mod">
          <ac:chgData name="George Adams" userId="d66181da58ebf9ab" providerId="LiveId" clId="{142516AA-FABB-428C-A6A2-16C33C83A93A}" dt="2021-09-16T17:07:28.140" v="1810" actId="14100"/>
          <ac:spMkLst>
            <pc:docMk/>
            <pc:sldMk cId="2660314293" sldId="261"/>
            <ac:spMk id="2" creationId="{16CBA7FD-5EA3-409A-94FA-ABBBC7ACDD1F}"/>
          </ac:spMkLst>
        </pc:spChg>
        <pc:spChg chg="mod">
          <ac:chgData name="George Adams" userId="d66181da58ebf9ab" providerId="LiveId" clId="{142516AA-FABB-428C-A6A2-16C33C83A93A}" dt="2021-09-21T15:56:39.043" v="10906" actId="20577"/>
          <ac:spMkLst>
            <pc:docMk/>
            <pc:sldMk cId="2660314293" sldId="261"/>
            <ac:spMk id="3" creationId="{08DC3699-80C2-4838-BB9B-F624C6A832E6}"/>
          </ac:spMkLst>
        </pc:spChg>
      </pc:sldChg>
      <pc:sldChg chg="addSp delSp modSp add mod delAnim modAnim">
        <pc:chgData name="George Adams" userId="d66181da58ebf9ab" providerId="LiveId" clId="{142516AA-FABB-428C-A6A2-16C33C83A93A}" dt="2021-09-20T23:26:57.058" v="8075" actId="404"/>
        <pc:sldMkLst>
          <pc:docMk/>
          <pc:sldMk cId="2074657674" sldId="262"/>
        </pc:sldMkLst>
        <pc:spChg chg="mod">
          <ac:chgData name="George Adams" userId="d66181da58ebf9ab" providerId="LiveId" clId="{142516AA-FABB-428C-A6A2-16C33C83A93A}" dt="2021-09-20T23:21:37.001" v="7865" actId="20577"/>
          <ac:spMkLst>
            <pc:docMk/>
            <pc:sldMk cId="2074657674" sldId="262"/>
            <ac:spMk id="2" creationId="{D1C65236-95FB-454E-AF12-62F959BCB588}"/>
          </ac:spMkLst>
        </pc:spChg>
        <pc:spChg chg="del">
          <ac:chgData name="George Adams" userId="d66181da58ebf9ab" providerId="LiveId" clId="{142516AA-FABB-428C-A6A2-16C33C83A93A}" dt="2021-09-18T15:21:11.566" v="2438" actId="478"/>
          <ac:spMkLst>
            <pc:docMk/>
            <pc:sldMk cId="2074657674" sldId="262"/>
            <ac:spMk id="4" creationId="{0791984D-E658-41C4-9D8C-DE01CFEF4075}"/>
          </ac:spMkLst>
        </pc:spChg>
        <pc:spChg chg="del">
          <ac:chgData name="George Adams" userId="d66181da58ebf9ab" providerId="LiveId" clId="{142516AA-FABB-428C-A6A2-16C33C83A93A}" dt="2021-09-18T15:21:24.247" v="2442" actId="478"/>
          <ac:spMkLst>
            <pc:docMk/>
            <pc:sldMk cId="2074657674" sldId="262"/>
            <ac:spMk id="7" creationId="{9D98C49F-BDE3-423A-8536-867D7C6C2EAF}"/>
          </ac:spMkLst>
        </pc:spChg>
        <pc:spChg chg="add del mod">
          <ac:chgData name="George Adams" userId="d66181da58ebf9ab" providerId="LiveId" clId="{142516AA-FABB-428C-A6A2-16C33C83A93A}" dt="2021-09-18T15:21:15.382" v="2439" actId="478"/>
          <ac:spMkLst>
            <pc:docMk/>
            <pc:sldMk cId="2074657674" sldId="262"/>
            <ac:spMk id="8" creationId="{2038034E-47BC-45EE-BBD6-DEE6BF97C18E}"/>
          </ac:spMkLst>
        </pc:spChg>
        <pc:spChg chg="add del">
          <ac:chgData name="George Adams" userId="d66181da58ebf9ab" providerId="LiveId" clId="{142516AA-FABB-428C-A6A2-16C33C83A93A}" dt="2021-09-19T13:10:12.027" v="3620" actId="22"/>
          <ac:spMkLst>
            <pc:docMk/>
            <pc:sldMk cId="2074657674" sldId="262"/>
            <ac:spMk id="51" creationId="{FECAE4B8-D33D-4892-9848-D83560F30E56}"/>
          </ac:spMkLst>
        </pc:spChg>
        <pc:spChg chg="add del mod">
          <ac:chgData name="George Adams" userId="d66181da58ebf9ab" providerId="LiveId" clId="{142516AA-FABB-428C-A6A2-16C33C83A93A}" dt="2021-09-20T23:22:06.913" v="7871" actId="478"/>
          <ac:spMkLst>
            <pc:docMk/>
            <pc:sldMk cId="2074657674" sldId="262"/>
            <ac:spMk id="79" creationId="{5115BA12-B3E9-4F66-95FF-07A4F3125442}"/>
          </ac:spMkLst>
        </pc:spChg>
        <pc:spChg chg="add del mod">
          <ac:chgData name="George Adams" userId="d66181da58ebf9ab" providerId="LiveId" clId="{142516AA-FABB-428C-A6A2-16C33C83A93A}" dt="2021-09-20T23:21:50.880" v="7868" actId="478"/>
          <ac:spMkLst>
            <pc:docMk/>
            <pc:sldMk cId="2074657674" sldId="262"/>
            <ac:spMk id="81" creationId="{05709247-A34C-4D7A-92F0-3F81C96D7ADA}"/>
          </ac:spMkLst>
        </pc:spChg>
        <pc:spChg chg="mod">
          <ac:chgData name="George Adams" userId="d66181da58ebf9ab" providerId="LiveId" clId="{142516AA-FABB-428C-A6A2-16C33C83A93A}" dt="2021-09-19T13:22:34.821" v="3830"/>
          <ac:spMkLst>
            <pc:docMk/>
            <pc:sldMk cId="2074657674" sldId="262"/>
            <ac:spMk id="84" creationId="{9CC0697E-1D67-4FEB-BAF6-EC6082D76CF7}"/>
          </ac:spMkLst>
        </pc:spChg>
        <pc:spChg chg="mod">
          <ac:chgData name="George Adams" userId="d66181da58ebf9ab" providerId="LiveId" clId="{142516AA-FABB-428C-A6A2-16C33C83A93A}" dt="2021-09-19T13:22:34.821" v="3830"/>
          <ac:spMkLst>
            <pc:docMk/>
            <pc:sldMk cId="2074657674" sldId="262"/>
            <ac:spMk id="85" creationId="{53CA470A-3E4C-43D6-BABF-2779AFADCF0B}"/>
          </ac:spMkLst>
        </pc:spChg>
        <pc:spChg chg="mod">
          <ac:chgData name="George Adams" userId="d66181da58ebf9ab" providerId="LiveId" clId="{142516AA-FABB-428C-A6A2-16C33C83A93A}" dt="2021-09-19T13:22:34.821" v="3830"/>
          <ac:spMkLst>
            <pc:docMk/>
            <pc:sldMk cId="2074657674" sldId="262"/>
            <ac:spMk id="86" creationId="{5DA5E40F-1B92-4871-8EFD-13E73EB64CA2}"/>
          </ac:spMkLst>
        </pc:spChg>
        <pc:spChg chg="mod">
          <ac:chgData name="George Adams" userId="d66181da58ebf9ab" providerId="LiveId" clId="{142516AA-FABB-428C-A6A2-16C33C83A93A}" dt="2021-09-19T13:22:34.821" v="3830"/>
          <ac:spMkLst>
            <pc:docMk/>
            <pc:sldMk cId="2074657674" sldId="262"/>
            <ac:spMk id="87" creationId="{5EAADA85-D160-4C65-9D8D-553B9E18FA62}"/>
          </ac:spMkLst>
        </pc:spChg>
        <pc:spChg chg="add del mod">
          <ac:chgData name="George Adams" userId="d66181da58ebf9ab" providerId="LiveId" clId="{142516AA-FABB-428C-A6A2-16C33C83A93A}" dt="2021-09-19T13:24:17.079" v="3841" actId="478"/>
          <ac:spMkLst>
            <pc:docMk/>
            <pc:sldMk cId="2074657674" sldId="262"/>
            <ac:spMk id="89" creationId="{631E4ECB-E41E-426A-87DE-6E2F2824DEAB}"/>
          </ac:spMkLst>
        </pc:spChg>
        <pc:spChg chg="add mod">
          <ac:chgData name="George Adams" userId="d66181da58ebf9ab" providerId="LiveId" clId="{142516AA-FABB-428C-A6A2-16C33C83A93A}" dt="2021-09-19T13:25:37.986" v="3846" actId="164"/>
          <ac:spMkLst>
            <pc:docMk/>
            <pc:sldMk cId="2074657674" sldId="262"/>
            <ac:spMk id="90" creationId="{2ECB44B8-796C-490D-ACAE-EC967675C89A}"/>
          </ac:spMkLst>
        </pc:spChg>
        <pc:spChg chg="add mod">
          <ac:chgData name="George Adams" userId="d66181da58ebf9ab" providerId="LiveId" clId="{142516AA-FABB-428C-A6A2-16C33C83A93A}" dt="2021-09-19T13:25:37.986" v="3846" actId="164"/>
          <ac:spMkLst>
            <pc:docMk/>
            <pc:sldMk cId="2074657674" sldId="262"/>
            <ac:spMk id="91" creationId="{B194766E-4F2F-4A2A-AA07-0A1F7188E9A0}"/>
          </ac:spMkLst>
        </pc:spChg>
        <pc:spChg chg="add mod">
          <ac:chgData name="George Adams" userId="d66181da58ebf9ab" providerId="LiveId" clId="{142516AA-FABB-428C-A6A2-16C33C83A93A}" dt="2021-09-19T13:26:23.115" v="3851" actId="207"/>
          <ac:spMkLst>
            <pc:docMk/>
            <pc:sldMk cId="2074657674" sldId="262"/>
            <ac:spMk id="92" creationId="{CA189151-CE36-42B2-BC3F-DAF380B9B24A}"/>
          </ac:spMkLst>
        </pc:spChg>
        <pc:spChg chg="add mod">
          <ac:chgData name="George Adams" userId="d66181da58ebf9ab" providerId="LiveId" clId="{142516AA-FABB-428C-A6A2-16C33C83A93A}" dt="2021-09-19T13:26:32.987" v="3852" actId="207"/>
          <ac:spMkLst>
            <pc:docMk/>
            <pc:sldMk cId="2074657674" sldId="262"/>
            <ac:spMk id="93" creationId="{9D072923-BF96-4CD3-895B-508BA3A9A904}"/>
          </ac:spMkLst>
        </pc:spChg>
        <pc:spChg chg="add mod">
          <ac:chgData name="George Adams" userId="d66181da58ebf9ab" providerId="LiveId" clId="{142516AA-FABB-428C-A6A2-16C33C83A93A}" dt="2021-09-20T23:26:57.058" v="8075" actId="404"/>
          <ac:spMkLst>
            <pc:docMk/>
            <pc:sldMk cId="2074657674" sldId="262"/>
            <ac:spMk id="96" creationId="{C033966E-56CF-4EAA-A968-287758A0B10F}"/>
          </ac:spMkLst>
        </pc:spChg>
        <pc:spChg chg="add del mod">
          <ac:chgData name="George Adams" userId="d66181da58ebf9ab" providerId="LiveId" clId="{142516AA-FABB-428C-A6A2-16C33C83A93A}" dt="2021-09-20T23:23:33.160" v="7909" actId="478"/>
          <ac:spMkLst>
            <pc:docMk/>
            <pc:sldMk cId="2074657674" sldId="262"/>
            <ac:spMk id="97" creationId="{963F7C80-43B0-4A11-AA3F-8E26258ABC60}"/>
          </ac:spMkLst>
        </pc:spChg>
        <pc:spChg chg="add del mod">
          <ac:chgData name="George Adams" userId="d66181da58ebf9ab" providerId="LiveId" clId="{142516AA-FABB-428C-A6A2-16C33C83A93A}" dt="2021-09-20T23:21:58.978" v="7870" actId="478"/>
          <ac:spMkLst>
            <pc:docMk/>
            <pc:sldMk cId="2074657674" sldId="262"/>
            <ac:spMk id="98" creationId="{43CF98C4-63F4-4C73-A855-5830D469324A}"/>
          </ac:spMkLst>
        </pc:spChg>
        <pc:grpChg chg="add del mod">
          <ac:chgData name="George Adams" userId="d66181da58ebf9ab" providerId="LiveId" clId="{142516AA-FABB-428C-A6A2-16C33C83A93A}" dt="2021-09-20T23:22:30.032" v="7874" actId="478"/>
          <ac:grpSpMkLst>
            <pc:docMk/>
            <pc:sldMk cId="2074657674" sldId="262"/>
            <ac:grpSpMk id="80" creationId="{0C75851B-267A-4695-9CDA-FD17438101C0}"/>
          </ac:grpSpMkLst>
        </pc:grpChg>
        <pc:grpChg chg="add mod">
          <ac:chgData name="George Adams" userId="d66181da58ebf9ab" providerId="LiveId" clId="{142516AA-FABB-428C-A6A2-16C33C83A93A}" dt="2021-09-19T13:22:52.740" v="3832" actId="164"/>
          <ac:grpSpMkLst>
            <pc:docMk/>
            <pc:sldMk cId="2074657674" sldId="262"/>
            <ac:grpSpMk id="83" creationId="{1751AF64-4A57-41FC-A853-B26270CF0FBB}"/>
          </ac:grpSpMkLst>
        </pc:grpChg>
        <pc:grpChg chg="add del mod">
          <ac:chgData name="George Adams" userId="d66181da58ebf9ab" providerId="LiveId" clId="{142516AA-FABB-428C-A6A2-16C33C83A93A}" dt="2021-09-19T13:23:24.603" v="3838" actId="478"/>
          <ac:grpSpMkLst>
            <pc:docMk/>
            <pc:sldMk cId="2074657674" sldId="262"/>
            <ac:grpSpMk id="88" creationId="{11B71C5A-5A0E-45A7-9927-3DCC983D919C}"/>
          </ac:grpSpMkLst>
        </pc:grpChg>
        <pc:grpChg chg="add del mod">
          <ac:chgData name="George Adams" userId="d66181da58ebf9ab" providerId="LiveId" clId="{142516AA-FABB-428C-A6A2-16C33C83A93A}" dt="2021-09-20T23:21:47.989" v="7867" actId="478"/>
          <ac:grpSpMkLst>
            <pc:docMk/>
            <pc:sldMk cId="2074657674" sldId="262"/>
            <ac:grpSpMk id="94" creationId="{BFE60D32-4B7B-49B7-BA41-8B8E9C2DB21C}"/>
          </ac:grpSpMkLst>
        </pc:grpChg>
        <pc:picChg chg="del">
          <ac:chgData name="George Adams" userId="d66181da58ebf9ab" providerId="LiveId" clId="{142516AA-FABB-428C-A6A2-16C33C83A93A}" dt="2021-09-18T15:21:18.924" v="2441" actId="478"/>
          <ac:picMkLst>
            <pc:docMk/>
            <pc:sldMk cId="2074657674" sldId="262"/>
            <ac:picMk id="5" creationId="{2989D408-8697-45D3-8544-D29B3F58C595}"/>
          </ac:picMkLst>
        </pc:picChg>
        <pc:picChg chg="del">
          <ac:chgData name="George Adams" userId="d66181da58ebf9ab" providerId="LiveId" clId="{142516AA-FABB-428C-A6A2-16C33C83A93A}" dt="2021-09-18T15:21:17.601" v="2440" actId="478"/>
          <ac:picMkLst>
            <pc:docMk/>
            <pc:sldMk cId="2074657674" sldId="262"/>
            <ac:picMk id="6" creationId="{94D5F7B9-F389-45D7-88D9-A25845090B37}"/>
          </ac:picMkLst>
        </pc:picChg>
        <pc:picChg chg="add mod ord">
          <ac:chgData name="George Adams" userId="d66181da58ebf9ab" providerId="LiveId" clId="{142516AA-FABB-428C-A6A2-16C33C83A93A}" dt="2021-09-20T23:22:19.446" v="7872" actId="167"/>
          <ac:picMkLst>
            <pc:docMk/>
            <pc:sldMk cId="2074657674" sldId="262"/>
            <ac:picMk id="9" creationId="{3832FC6A-0714-47E3-BD89-5A38C80DD096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53" creationId="{94D0D482-4872-4155-82E5-E1F50ACA5950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54" creationId="{7FD01CFA-BDB5-4520-8FC0-3F410AF1E1F6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55" creationId="{4B825E8A-7289-4B82-B147-1FB4CA150AAD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76" creationId="{7A14D718-C87B-45AB-A044-8C99AECF3474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77" creationId="{288F2459-D473-4126-BB67-CBA93FB20BB9}"/>
          </ac:picMkLst>
        </pc:picChg>
        <pc:picChg chg="add mod">
          <ac:chgData name="George Adams" userId="d66181da58ebf9ab" providerId="LiveId" clId="{142516AA-FABB-428C-A6A2-16C33C83A93A}" dt="2021-09-19T13:19:19.940" v="3813" actId="164"/>
          <ac:picMkLst>
            <pc:docMk/>
            <pc:sldMk cId="2074657674" sldId="262"/>
            <ac:picMk id="78" creationId="{28F60BF9-5497-4957-9558-A425ACCEC5D4}"/>
          </ac:picMkLst>
        </pc:picChg>
        <pc:picChg chg="add mod">
          <ac:chgData name="George Adams" userId="d66181da58ebf9ab" providerId="LiveId" clId="{142516AA-FABB-428C-A6A2-16C33C83A93A}" dt="2021-09-19T13:22:52.740" v="3832" actId="164"/>
          <ac:picMkLst>
            <pc:docMk/>
            <pc:sldMk cId="2074657674" sldId="262"/>
            <ac:picMk id="82" creationId="{DA0EC957-097B-4ED5-8C9B-77F23A082F75}"/>
          </ac:picMkLst>
        </pc:picChg>
        <pc:picChg chg="add del mod">
          <ac:chgData name="George Adams" userId="d66181da58ebf9ab" providerId="LiveId" clId="{142516AA-FABB-428C-A6A2-16C33C83A93A}" dt="2021-09-20T23:21:44.814" v="7866" actId="478"/>
          <ac:picMkLst>
            <pc:docMk/>
            <pc:sldMk cId="2074657674" sldId="262"/>
            <ac:picMk id="95" creationId="{9EC58288-7FF8-4E82-B228-FACCDCE67E39}"/>
          </ac:picMkLst>
        </pc:picChg>
        <pc:picChg chg="add mod ord">
          <ac:chgData name="George Adams" userId="d66181da58ebf9ab" providerId="LiveId" clId="{142516AA-FABB-428C-A6A2-16C33C83A93A}" dt="2021-09-20T23:22:23.111" v="7873" actId="167"/>
          <ac:picMkLst>
            <pc:docMk/>
            <pc:sldMk cId="2074657674" sldId="262"/>
            <ac:picMk id="100" creationId="{ED2BA577-F22F-4E85-A731-01503C21C1A6}"/>
          </ac:picMkLst>
        </pc:picChg>
        <pc:cxnChg chg="add del mod">
          <ac:chgData name="George Adams" userId="d66181da58ebf9ab" providerId="LiveId" clId="{142516AA-FABB-428C-A6A2-16C33C83A93A}" dt="2021-09-19T13:08:34.104" v="3612" actId="478"/>
          <ac:cxnSpMkLst>
            <pc:docMk/>
            <pc:sldMk cId="2074657674" sldId="262"/>
            <ac:cxnSpMk id="11" creationId="{24CE1AFE-097A-4701-BBB4-EA18CE84920A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16" creationId="{67CAEE21-9AAA-42D2-B83E-372F7E6ADED2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21" creationId="{B49F7D96-DDA6-4DF4-B05C-39A54415726F}"/>
          </ac:cxnSpMkLst>
        </pc:cxnChg>
        <pc:cxnChg chg="add del mod">
          <ac:chgData name="George Adams" userId="d66181da58ebf9ab" providerId="LiveId" clId="{142516AA-FABB-428C-A6A2-16C33C83A93A}" dt="2021-09-19T13:08:30.921" v="3611" actId="478"/>
          <ac:cxnSpMkLst>
            <pc:docMk/>
            <pc:sldMk cId="2074657674" sldId="262"/>
            <ac:cxnSpMk id="28" creationId="{58F47DB1-EDE5-4053-B9ED-4CB5D09FB240}"/>
          </ac:cxnSpMkLst>
        </pc:cxnChg>
        <pc:cxnChg chg="add del mod">
          <ac:chgData name="George Adams" userId="d66181da58ebf9ab" providerId="LiveId" clId="{142516AA-FABB-428C-A6A2-16C33C83A93A}" dt="2021-09-19T13:08:28.642" v="3610" actId="478"/>
          <ac:cxnSpMkLst>
            <pc:docMk/>
            <pc:sldMk cId="2074657674" sldId="262"/>
            <ac:cxnSpMk id="30" creationId="{8F72D4DA-58F5-47C7-A774-D7C505BF5134}"/>
          </ac:cxnSpMkLst>
        </pc:cxnChg>
        <pc:cxnChg chg="add del">
          <ac:chgData name="George Adams" userId="d66181da58ebf9ab" providerId="LiveId" clId="{142516AA-FABB-428C-A6A2-16C33C83A93A}" dt="2021-09-19T13:08:25.458" v="3609" actId="478"/>
          <ac:cxnSpMkLst>
            <pc:docMk/>
            <pc:sldMk cId="2074657674" sldId="262"/>
            <ac:cxnSpMk id="34" creationId="{926FEA95-E79A-42A9-A10B-1349C2C9ACB4}"/>
          </ac:cxnSpMkLst>
        </pc:cxnChg>
        <pc:cxnChg chg="add del">
          <ac:chgData name="George Adams" userId="d66181da58ebf9ab" providerId="LiveId" clId="{142516AA-FABB-428C-A6A2-16C33C83A93A}" dt="2021-09-19T13:08:21.642" v="3608" actId="478"/>
          <ac:cxnSpMkLst>
            <pc:docMk/>
            <pc:sldMk cId="2074657674" sldId="262"/>
            <ac:cxnSpMk id="36" creationId="{AB06CAA6-BF5C-4EFC-A66D-FE961EFBF95B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47" creationId="{338D7FB5-730A-460A-B823-046EE35CCF27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67" creationId="{7B3A9D92-D5A5-42BA-BCD6-0636B1F9DB29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73" creationId="{77280E18-7C15-474C-9329-44B4C5E06ADA}"/>
          </ac:cxnSpMkLst>
        </pc:cxnChg>
        <pc:cxnChg chg="add mod">
          <ac:chgData name="George Adams" userId="d66181da58ebf9ab" providerId="LiveId" clId="{142516AA-FABB-428C-A6A2-16C33C83A93A}" dt="2021-09-19T13:19:19.940" v="3813" actId="164"/>
          <ac:cxnSpMkLst>
            <pc:docMk/>
            <pc:sldMk cId="2074657674" sldId="262"/>
            <ac:cxnSpMk id="75" creationId="{39D05ADD-C260-42B0-AD82-88450337BE1E}"/>
          </ac:cxnSpMkLst>
        </pc:cxnChg>
      </pc:sldChg>
      <pc:sldChg chg="addSp delSp modSp add mod modAnim">
        <pc:chgData name="George Adams" userId="d66181da58ebf9ab" providerId="LiveId" clId="{142516AA-FABB-428C-A6A2-16C33C83A93A}" dt="2021-09-20T21:54:10.550" v="7502"/>
        <pc:sldMkLst>
          <pc:docMk/>
          <pc:sldMk cId="899996056" sldId="263"/>
        </pc:sldMkLst>
        <pc:spChg chg="mod">
          <ac:chgData name="George Adams" userId="d66181da58ebf9ab" providerId="LiveId" clId="{142516AA-FABB-428C-A6A2-16C33C83A93A}" dt="2021-09-19T16:47:17.749" v="4673" actId="20577"/>
          <ac:spMkLst>
            <pc:docMk/>
            <pc:sldMk cId="899996056" sldId="263"/>
            <ac:spMk id="2" creationId="{D1C65236-95FB-454E-AF12-62F959BCB588}"/>
          </ac:spMkLst>
        </pc:spChg>
        <pc:spChg chg="mod">
          <ac:chgData name="George Adams" userId="d66181da58ebf9ab" providerId="LiveId" clId="{142516AA-FABB-428C-A6A2-16C33C83A93A}" dt="2021-09-20T03:08:49.822" v="5601" actId="404"/>
          <ac:spMkLst>
            <pc:docMk/>
            <pc:sldMk cId="899996056" sldId="263"/>
            <ac:spMk id="4" creationId="{12D38CDB-44D0-4CF5-9E4D-11D9B8AAFD10}"/>
          </ac:spMkLst>
        </pc:spChg>
        <pc:spChg chg="mod">
          <ac:chgData name="George Adams" userId="d66181da58ebf9ab" providerId="LiveId" clId="{142516AA-FABB-428C-A6A2-16C33C83A93A}" dt="2021-09-20T03:08:49.822" v="5601" actId="404"/>
          <ac:spMkLst>
            <pc:docMk/>
            <pc:sldMk cId="899996056" sldId="263"/>
            <ac:spMk id="5" creationId="{24C116E1-34E4-4DE6-9EA3-8E83C6BB31A7}"/>
          </ac:spMkLst>
        </pc:spChg>
        <pc:spChg chg="mod">
          <ac:chgData name="George Adams" userId="d66181da58ebf9ab" providerId="LiveId" clId="{142516AA-FABB-428C-A6A2-16C33C83A93A}" dt="2021-09-20T03:08:49.822" v="5601" actId="404"/>
          <ac:spMkLst>
            <pc:docMk/>
            <pc:sldMk cId="899996056" sldId="263"/>
            <ac:spMk id="6" creationId="{31AE0BF3-457F-42A3-9E63-88A362473D08}"/>
          </ac:spMkLst>
        </pc:spChg>
        <pc:spChg chg="mod">
          <ac:chgData name="George Adams" userId="d66181da58ebf9ab" providerId="LiveId" clId="{142516AA-FABB-428C-A6A2-16C33C83A93A}" dt="2021-09-20T03:08:49.822" v="5601" actId="404"/>
          <ac:spMkLst>
            <pc:docMk/>
            <pc:sldMk cId="899996056" sldId="263"/>
            <ac:spMk id="7" creationId="{D5A49A7B-9687-4015-9035-6C840F20E2D3}"/>
          </ac:spMkLst>
        </pc:spChg>
        <pc:spChg chg="add mod">
          <ac:chgData name="George Adams" userId="d66181da58ebf9ab" providerId="LiveId" clId="{142516AA-FABB-428C-A6A2-16C33C83A93A}" dt="2021-09-20T03:27:50.035" v="5731" actId="1076"/>
          <ac:spMkLst>
            <pc:docMk/>
            <pc:sldMk cId="899996056" sldId="263"/>
            <ac:spMk id="8" creationId="{96EB06AE-1B43-41F4-A3F1-1043EEAD62B8}"/>
          </ac:spMkLst>
        </pc:spChg>
        <pc:spChg chg="mod topLvl">
          <ac:chgData name="George Adams" userId="d66181da58ebf9ab" providerId="LiveId" clId="{142516AA-FABB-428C-A6A2-16C33C83A93A}" dt="2021-09-20T03:27:17.480" v="5729" actId="1076"/>
          <ac:spMkLst>
            <pc:docMk/>
            <pc:sldMk cId="899996056" sldId="263"/>
            <ac:spMk id="9" creationId="{80A35470-ECBC-4233-B0A7-D315B6A25B83}"/>
          </ac:spMkLst>
        </pc:spChg>
        <pc:spChg chg="add mod">
          <ac:chgData name="George Adams" userId="d66181da58ebf9ab" providerId="LiveId" clId="{142516AA-FABB-428C-A6A2-16C33C83A93A}" dt="2021-09-20T03:26:45.859" v="5726" actId="1076"/>
          <ac:spMkLst>
            <pc:docMk/>
            <pc:sldMk cId="899996056" sldId="263"/>
            <ac:spMk id="10" creationId="{59F6A8B2-CC17-4451-80CC-8885FFAFE30A}"/>
          </ac:spMkLst>
        </pc:spChg>
        <pc:spChg chg="add mod ord">
          <ac:chgData name="George Adams" userId="d66181da58ebf9ab" providerId="LiveId" clId="{142516AA-FABB-428C-A6A2-16C33C83A93A}" dt="2021-09-20T03:17:27.144" v="5712" actId="164"/>
          <ac:spMkLst>
            <pc:docMk/>
            <pc:sldMk cId="899996056" sldId="263"/>
            <ac:spMk id="11" creationId="{656C9EA9-7ADD-4EDE-A0D1-DF588CFC4036}"/>
          </ac:spMkLst>
        </pc:spChg>
        <pc:spChg chg="add del mod">
          <ac:chgData name="George Adams" userId="d66181da58ebf9ab" providerId="LiveId" clId="{142516AA-FABB-428C-A6A2-16C33C83A93A}" dt="2021-09-20T03:10:16.868" v="5654" actId="478"/>
          <ac:spMkLst>
            <pc:docMk/>
            <pc:sldMk cId="899996056" sldId="263"/>
            <ac:spMk id="24" creationId="{EC3B7406-A07E-4E74-ABFF-1A29723039C9}"/>
          </ac:spMkLst>
        </pc:spChg>
        <pc:spChg chg="add mod">
          <ac:chgData name="George Adams" userId="d66181da58ebf9ab" providerId="LiveId" clId="{142516AA-FABB-428C-A6A2-16C33C83A93A}" dt="2021-09-20T03:17:27.144" v="5712" actId="164"/>
          <ac:spMkLst>
            <pc:docMk/>
            <pc:sldMk cId="899996056" sldId="263"/>
            <ac:spMk id="26" creationId="{387DD721-844D-4F2A-9BB0-F1179EE587E3}"/>
          </ac:spMkLst>
        </pc:spChg>
        <pc:spChg chg="add mod">
          <ac:chgData name="George Adams" userId="d66181da58ebf9ab" providerId="LiveId" clId="{142516AA-FABB-428C-A6A2-16C33C83A93A}" dt="2021-09-19T17:16:13.430" v="5057" actId="113"/>
          <ac:spMkLst>
            <pc:docMk/>
            <pc:sldMk cId="899996056" sldId="263"/>
            <ac:spMk id="31" creationId="{F220D24D-2070-4696-9CE2-47345798795A}"/>
          </ac:spMkLst>
        </pc:spChg>
        <pc:spChg chg="add mod">
          <ac:chgData name="George Adams" userId="d66181da58ebf9ab" providerId="LiveId" clId="{142516AA-FABB-428C-A6A2-16C33C83A93A}" dt="2021-09-19T17:48:38.575" v="5423" actId="1076"/>
          <ac:spMkLst>
            <pc:docMk/>
            <pc:sldMk cId="899996056" sldId="263"/>
            <ac:spMk id="32" creationId="{FFE445B9-7104-4349-BF95-A0236724D23F}"/>
          </ac:spMkLst>
        </pc:spChg>
        <pc:spChg chg="add mod topLvl">
          <ac:chgData name="George Adams" userId="d66181da58ebf9ab" providerId="LiveId" clId="{142516AA-FABB-428C-A6A2-16C33C83A93A}" dt="2021-09-19T18:28:17.830" v="5557" actId="20577"/>
          <ac:spMkLst>
            <pc:docMk/>
            <pc:sldMk cId="899996056" sldId="263"/>
            <ac:spMk id="33" creationId="{C890F053-0625-47E9-ACEE-3A55ED4639B0}"/>
          </ac:spMkLst>
        </pc:spChg>
        <pc:spChg chg="add mod">
          <ac:chgData name="George Adams" userId="d66181da58ebf9ab" providerId="LiveId" clId="{142516AA-FABB-428C-A6A2-16C33C83A93A}" dt="2021-09-20T03:29:30.127" v="5739" actId="1076"/>
          <ac:spMkLst>
            <pc:docMk/>
            <pc:sldMk cId="899996056" sldId="263"/>
            <ac:spMk id="34" creationId="{00F0EA8D-3F96-453B-905C-E44007B907BD}"/>
          </ac:spMkLst>
        </pc:spChg>
        <pc:spChg chg="add mod">
          <ac:chgData name="George Adams" userId="d66181da58ebf9ab" providerId="LiveId" clId="{142516AA-FABB-428C-A6A2-16C33C83A93A}" dt="2021-09-20T03:29:44.747" v="5740" actId="1076"/>
          <ac:spMkLst>
            <pc:docMk/>
            <pc:sldMk cId="899996056" sldId="263"/>
            <ac:spMk id="110" creationId="{F4D4D986-29EA-45B9-81F8-DFD0B47F0FDF}"/>
          </ac:spMkLst>
        </pc:spChg>
        <pc:spChg chg="add del mod">
          <ac:chgData name="George Adams" userId="d66181da58ebf9ab" providerId="LiveId" clId="{142516AA-FABB-428C-A6A2-16C33C83A93A}" dt="2021-09-20T03:17:53.978" v="5719" actId="478"/>
          <ac:spMkLst>
            <pc:docMk/>
            <pc:sldMk cId="899996056" sldId="263"/>
            <ac:spMk id="114" creationId="{CBD9A8E6-8457-4D8A-8740-7340388D7C13}"/>
          </ac:spMkLst>
        </pc:spChg>
        <pc:spChg chg="mod">
          <ac:chgData name="George Adams" userId="d66181da58ebf9ab" providerId="LiveId" clId="{142516AA-FABB-428C-A6A2-16C33C83A93A}" dt="2021-09-20T03:17:35.931" v="5714"/>
          <ac:spMkLst>
            <pc:docMk/>
            <pc:sldMk cId="899996056" sldId="263"/>
            <ac:spMk id="118" creationId="{779B1319-420B-4BDD-AB4F-FA21A734A48E}"/>
          </ac:spMkLst>
        </pc:spChg>
        <pc:spChg chg="mod">
          <ac:chgData name="George Adams" userId="d66181da58ebf9ab" providerId="LiveId" clId="{142516AA-FABB-428C-A6A2-16C33C83A93A}" dt="2021-09-20T03:17:43.842" v="5717" actId="20577"/>
          <ac:spMkLst>
            <pc:docMk/>
            <pc:sldMk cId="899996056" sldId="263"/>
            <ac:spMk id="120" creationId="{AED6AE7E-F5DE-4FAD-8F1D-6A1FC42EFE21}"/>
          </ac:spMkLst>
        </pc:spChg>
        <pc:spChg chg="add mod">
          <ac:chgData name="George Adams" userId="d66181da58ebf9ab" providerId="LiveId" clId="{142516AA-FABB-428C-A6A2-16C33C83A93A}" dt="2021-09-20T03:27:19.894" v="5730" actId="1076"/>
          <ac:spMkLst>
            <pc:docMk/>
            <pc:sldMk cId="899996056" sldId="263"/>
            <ac:spMk id="121" creationId="{2E15E423-E48B-4921-A223-E825A584E40F}"/>
          </ac:spMkLst>
        </pc:spChg>
        <pc:spChg chg="add mod">
          <ac:chgData name="George Adams" userId="d66181da58ebf9ab" providerId="LiveId" clId="{142516AA-FABB-428C-A6A2-16C33C83A93A}" dt="2021-09-20T03:30:28.009" v="5747" actId="1076"/>
          <ac:spMkLst>
            <pc:docMk/>
            <pc:sldMk cId="899996056" sldId="263"/>
            <ac:spMk id="123" creationId="{CE4167E2-5E1E-4647-84E7-AFAD4EE4A994}"/>
          </ac:spMkLst>
        </pc:spChg>
        <pc:spChg chg="add mod">
          <ac:chgData name="George Adams" userId="d66181da58ebf9ab" providerId="LiveId" clId="{142516AA-FABB-428C-A6A2-16C33C83A93A}" dt="2021-09-19T18:13:18.462" v="5506" actId="1076"/>
          <ac:spMkLst>
            <pc:docMk/>
            <pc:sldMk cId="899996056" sldId="263"/>
            <ac:spMk id="185" creationId="{9DB178C8-9425-44A0-BD72-629EC61D2507}"/>
          </ac:spMkLst>
        </pc:spChg>
        <pc:spChg chg="add mod ord">
          <ac:chgData name="George Adams" userId="d66181da58ebf9ab" providerId="LiveId" clId="{142516AA-FABB-428C-A6A2-16C33C83A93A}" dt="2021-09-19T18:16:35.663" v="5514" actId="167"/>
          <ac:spMkLst>
            <pc:docMk/>
            <pc:sldMk cId="899996056" sldId="263"/>
            <ac:spMk id="186" creationId="{582CBD4F-219C-499D-8558-0B1B83B6DEDC}"/>
          </ac:spMkLst>
        </pc:spChg>
        <pc:spChg chg="add mod">
          <ac:chgData name="George Adams" userId="d66181da58ebf9ab" providerId="LiveId" clId="{142516AA-FABB-428C-A6A2-16C33C83A93A}" dt="2021-09-20T03:27:17.480" v="5729" actId="1076"/>
          <ac:spMkLst>
            <pc:docMk/>
            <pc:sldMk cId="899996056" sldId="263"/>
            <ac:spMk id="187" creationId="{2B3BE5A2-BDE1-4419-AAE1-7520859DA09B}"/>
          </ac:spMkLst>
        </pc:spChg>
        <pc:spChg chg="add mod">
          <ac:chgData name="George Adams" userId="d66181da58ebf9ab" providerId="LiveId" clId="{142516AA-FABB-428C-A6A2-16C33C83A93A}" dt="2021-09-20T03:26:29.353" v="5725" actId="14100"/>
          <ac:spMkLst>
            <pc:docMk/>
            <pc:sldMk cId="899996056" sldId="263"/>
            <ac:spMk id="188" creationId="{E327F588-40DE-474B-BC5D-006526EFAEE8}"/>
          </ac:spMkLst>
        </pc:spChg>
        <pc:spChg chg="add mod">
          <ac:chgData name="George Adams" userId="d66181da58ebf9ab" providerId="LiveId" clId="{142516AA-FABB-428C-A6A2-16C33C83A93A}" dt="2021-09-19T18:25:27.796" v="5551" actId="14100"/>
          <ac:spMkLst>
            <pc:docMk/>
            <pc:sldMk cId="899996056" sldId="263"/>
            <ac:spMk id="189" creationId="{11502859-C7C0-446B-AFB8-468660DF42DB}"/>
          </ac:spMkLst>
        </pc:spChg>
        <pc:grpChg chg="add mod">
          <ac:chgData name="George Adams" userId="d66181da58ebf9ab" providerId="LiveId" clId="{142516AA-FABB-428C-A6A2-16C33C83A93A}" dt="2021-09-20T03:29:59.910" v="5743" actId="1076"/>
          <ac:grpSpMkLst>
            <pc:docMk/>
            <pc:sldMk cId="899996056" sldId="263"/>
            <ac:grpSpMk id="3" creationId="{963D9E2E-7F47-4EB4-92D9-235A2A56A9A0}"/>
          </ac:grpSpMkLst>
        </pc:grpChg>
        <pc:grpChg chg="add del mod">
          <ac:chgData name="George Adams" userId="d66181da58ebf9ab" providerId="LiveId" clId="{142516AA-FABB-428C-A6A2-16C33C83A93A}" dt="2021-09-19T17:02:54.231" v="4903" actId="165"/>
          <ac:grpSpMkLst>
            <pc:docMk/>
            <pc:sldMk cId="899996056" sldId="263"/>
            <ac:grpSpMk id="8" creationId="{D134CDC0-B929-4EA5-B0DD-A787BE7EE1E8}"/>
          </ac:grpSpMkLst>
        </pc:grpChg>
        <pc:grpChg chg="add del mod">
          <ac:chgData name="George Adams" userId="d66181da58ebf9ab" providerId="LiveId" clId="{142516AA-FABB-428C-A6A2-16C33C83A93A}" dt="2021-09-19T17:41:19.530" v="5380" actId="165"/>
          <ac:grpSpMkLst>
            <pc:docMk/>
            <pc:sldMk cId="899996056" sldId="263"/>
            <ac:grpSpMk id="11" creationId="{6651DDE1-F372-4EB9-8E92-AACC4FDF6868}"/>
          </ac:grpSpMkLst>
        </pc:grpChg>
        <pc:grpChg chg="add mod">
          <ac:chgData name="George Adams" userId="d66181da58ebf9ab" providerId="LiveId" clId="{142516AA-FABB-428C-A6A2-16C33C83A93A}" dt="2021-09-20T03:27:50.035" v="5731" actId="1076"/>
          <ac:grpSpMkLst>
            <pc:docMk/>
            <pc:sldMk cId="899996056" sldId="263"/>
            <ac:grpSpMk id="28" creationId="{CFB9125A-F537-4428-9809-11EE247D68DF}"/>
          </ac:grpSpMkLst>
        </pc:grpChg>
        <pc:grpChg chg="add mod topLvl">
          <ac:chgData name="George Adams" userId="d66181da58ebf9ab" providerId="LiveId" clId="{142516AA-FABB-428C-A6A2-16C33C83A93A}" dt="2021-09-20T21:53:12.797" v="7497" actId="165"/>
          <ac:grpSpMkLst>
            <pc:docMk/>
            <pc:sldMk cId="899996056" sldId="263"/>
            <ac:grpSpMk id="98" creationId="{FA97572F-8C54-4F73-8FF6-0EB7F69CA39D}"/>
          </ac:grpSpMkLst>
        </pc:grpChg>
        <pc:grpChg chg="add mod">
          <ac:chgData name="George Adams" userId="d66181da58ebf9ab" providerId="LiveId" clId="{142516AA-FABB-428C-A6A2-16C33C83A93A}" dt="2021-09-20T03:29:44.747" v="5740" actId="1076"/>
          <ac:grpSpMkLst>
            <pc:docMk/>
            <pc:sldMk cId="899996056" sldId="263"/>
            <ac:grpSpMk id="116" creationId="{88FF579E-79EA-4E04-914A-D59F40F9BF36}"/>
          </ac:grpSpMkLst>
        </pc:grpChg>
        <pc:grpChg chg="add del mod topLvl">
          <ac:chgData name="George Adams" userId="d66181da58ebf9ab" providerId="LiveId" clId="{142516AA-FABB-428C-A6A2-16C33C83A93A}" dt="2021-09-19T17:50:12.317" v="5428" actId="165"/>
          <ac:grpSpMkLst>
            <pc:docMk/>
            <pc:sldMk cId="899996056" sldId="263"/>
            <ac:grpSpMk id="131" creationId="{A10E61AE-77F6-4753-A154-77D1FA0407EE}"/>
          </ac:grpSpMkLst>
        </pc:grpChg>
        <pc:grpChg chg="add mod ord">
          <ac:chgData name="George Adams" userId="d66181da58ebf9ab" providerId="LiveId" clId="{142516AA-FABB-428C-A6A2-16C33C83A93A}" dt="2021-09-19T17:54:04.742" v="5438" actId="166"/>
          <ac:grpSpMkLst>
            <pc:docMk/>
            <pc:sldMk cId="899996056" sldId="263"/>
            <ac:grpSpMk id="133" creationId="{63146A1E-19FF-4CD0-A2AE-04776768583C}"/>
          </ac:grpSpMkLst>
        </pc:grpChg>
        <pc:grpChg chg="add del mod topLvl">
          <ac:chgData name="George Adams" userId="d66181da58ebf9ab" providerId="LiveId" clId="{142516AA-FABB-428C-A6A2-16C33C83A93A}" dt="2021-09-19T17:49:45.192" v="5427" actId="165"/>
          <ac:grpSpMkLst>
            <pc:docMk/>
            <pc:sldMk cId="899996056" sldId="263"/>
            <ac:grpSpMk id="139" creationId="{1DAFED6B-5D29-47AB-A1E9-139FA1EC2FF6}"/>
          </ac:grpSpMkLst>
        </pc:grpChg>
        <pc:grpChg chg="add del mod">
          <ac:chgData name="George Adams" userId="d66181da58ebf9ab" providerId="LiveId" clId="{142516AA-FABB-428C-A6A2-16C33C83A93A}" dt="2021-09-19T17:49:39.443" v="5426" actId="165"/>
          <ac:grpSpMkLst>
            <pc:docMk/>
            <pc:sldMk cId="899996056" sldId="263"/>
            <ac:grpSpMk id="140" creationId="{066E9ED8-51D5-46FE-B7DB-1B567695071F}"/>
          </ac:grpSpMkLst>
        </pc:grpChg>
        <pc:grpChg chg="add mod ord topLvl">
          <ac:chgData name="George Adams" userId="d66181da58ebf9ab" providerId="LiveId" clId="{142516AA-FABB-428C-A6A2-16C33C83A93A}" dt="2021-09-20T21:53:12.797" v="7497" actId="165"/>
          <ac:grpSpMkLst>
            <pc:docMk/>
            <pc:sldMk cId="899996056" sldId="263"/>
            <ac:grpSpMk id="141" creationId="{909BC3D0-DA6E-421C-9327-B4E0E503AE17}"/>
          </ac:grpSpMkLst>
        </pc:grpChg>
        <pc:grpChg chg="add mod topLvl">
          <ac:chgData name="George Adams" userId="d66181da58ebf9ab" providerId="LiveId" clId="{142516AA-FABB-428C-A6A2-16C33C83A93A}" dt="2021-09-20T21:53:12.797" v="7497" actId="165"/>
          <ac:grpSpMkLst>
            <pc:docMk/>
            <pc:sldMk cId="899996056" sldId="263"/>
            <ac:grpSpMk id="180" creationId="{AC3242B5-ED6B-457E-9356-A69A3A465AC2}"/>
          </ac:grpSpMkLst>
        </pc:grpChg>
        <pc:grpChg chg="add del mod">
          <ac:chgData name="George Adams" userId="d66181da58ebf9ab" providerId="LiveId" clId="{142516AA-FABB-428C-A6A2-16C33C83A93A}" dt="2021-09-19T18:11:12.238" v="5446" actId="165"/>
          <ac:grpSpMkLst>
            <pc:docMk/>
            <pc:sldMk cId="899996056" sldId="263"/>
            <ac:grpSpMk id="181" creationId="{3274385D-EF83-46CA-92D5-ECEA000267DC}"/>
          </ac:grpSpMkLst>
        </pc:grpChg>
        <pc:grpChg chg="add del mod">
          <ac:chgData name="George Adams" userId="d66181da58ebf9ab" providerId="LiveId" clId="{142516AA-FABB-428C-A6A2-16C33C83A93A}" dt="2021-09-20T21:53:12.797" v="7497" actId="165"/>
          <ac:grpSpMkLst>
            <pc:docMk/>
            <pc:sldMk cId="899996056" sldId="263"/>
            <ac:grpSpMk id="184" creationId="{ADD43A3A-DB0E-4257-9903-BB0E86ED1F11}"/>
          </ac:grpSpMkLst>
        </pc:grpChg>
        <pc:graphicFrameChg chg="add mod modGraphic">
          <ac:chgData name="George Adams" userId="d66181da58ebf9ab" providerId="LiveId" clId="{142516AA-FABB-428C-A6A2-16C33C83A93A}" dt="2021-09-19T17:15:33.916" v="5008" actId="1036"/>
          <ac:graphicFrameMkLst>
            <pc:docMk/>
            <pc:sldMk cId="899996056" sldId="263"/>
            <ac:graphicFrameMk id="25" creationId="{92DBAC1A-AAA2-4C3B-9828-6EF8DA50DDA8}"/>
          </ac:graphicFrameMkLst>
        </pc:graphicFrameChg>
        <pc:picChg chg="del mod topLvl">
          <ac:chgData name="George Adams" userId="d66181da58ebf9ab" providerId="LiveId" clId="{142516AA-FABB-428C-A6A2-16C33C83A93A}" dt="2021-09-19T17:02:57.217" v="4904" actId="478"/>
          <ac:picMkLst>
            <pc:docMk/>
            <pc:sldMk cId="899996056" sldId="263"/>
            <ac:picMk id="10" creationId="{C559CABA-D134-4B60-A9AF-344491323FD4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15" creationId="{E32EE74B-D8BB-47EA-9F1C-6B1FF0190621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16" creationId="{32F3963D-BC15-4A96-ACAF-D02E90A26091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17" creationId="{8774B655-2A93-45CF-A41E-45E499905920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21" creationId="{240245CE-D167-4780-BF8C-5FE2E38D84E8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22" creationId="{9011ABA9-0DC3-4ED7-B780-F9801F9DCB60}"/>
          </ac:picMkLst>
        </pc:picChg>
        <pc:picChg chg="mod topLvl">
          <ac:chgData name="George Adams" userId="d66181da58ebf9ab" providerId="LiveId" clId="{142516AA-FABB-428C-A6A2-16C33C83A93A}" dt="2021-09-19T17:41:39.406" v="5383" actId="338"/>
          <ac:picMkLst>
            <pc:docMk/>
            <pc:sldMk cId="899996056" sldId="263"/>
            <ac:picMk id="23" creationId="{63AAC099-2A4A-4435-BED8-F26F85740887}"/>
          </ac:picMkLst>
        </pc:picChg>
        <pc:picChg chg="add mod">
          <ac:chgData name="George Adams" userId="d66181da58ebf9ab" providerId="LiveId" clId="{142516AA-FABB-428C-A6A2-16C33C83A93A}" dt="2021-09-20T03:27:17.480" v="5729" actId="1076"/>
          <ac:picMkLst>
            <pc:docMk/>
            <pc:sldMk cId="899996056" sldId="263"/>
            <ac:picMk id="27" creationId="{F0BEBFB7-F3B9-4B8F-B608-46018EE28F72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2" creationId="{51207C3F-F474-4C33-8E6D-6EE81BB90D12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4" creationId="{3FF03258-BC0E-45DB-BF52-0DBB821DA91D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5" creationId="{76998041-AEBD-4F21-ABC8-5CDD558406EE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6" creationId="{ADDA64D3-66CD-49A5-9787-69BCB9A26459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7" creationId="{ABDF8873-C337-48E5-B902-DA4C548E2306}"/>
          </ac:picMkLst>
        </pc:picChg>
        <pc:picChg chg="add mod topLvl">
          <ac:chgData name="George Adams" userId="d66181da58ebf9ab" providerId="LiveId" clId="{142516AA-FABB-428C-A6A2-16C33C83A93A}" dt="2021-09-20T21:53:12.797" v="7497" actId="165"/>
          <ac:picMkLst>
            <pc:docMk/>
            <pc:sldMk cId="899996056" sldId="263"/>
            <ac:picMk id="138" creationId="{B43F6C30-787C-4BFD-AE0B-ED8637BDD8B8}"/>
          </ac:picMkLst>
        </pc:picChg>
        <pc:picChg chg="add mod">
          <ac:chgData name="George Adams" userId="d66181da58ebf9ab" providerId="LiveId" clId="{142516AA-FABB-428C-A6A2-16C33C83A93A}" dt="2021-09-19T18:09:29.765" v="5443" actId="1076"/>
          <ac:picMkLst>
            <pc:docMk/>
            <pc:sldMk cId="899996056" sldId="263"/>
            <ac:picMk id="183" creationId="{E876293F-36D2-47C2-820A-FA152E9DBA7D}"/>
          </ac:picMkLst>
        </pc:pic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12" creationId="{3A09BF55-AC58-401A-9362-DB7D696B6923}"/>
          </ac:cxnSpMkLst>
        </pc:cxn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13" creationId="{12D31022-4B8D-406A-9512-4580D2134341}"/>
          </ac:cxnSpMkLst>
        </pc:cxn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14" creationId="{5D5DE4B5-DF9C-438F-8DA1-9238C3949046}"/>
          </ac:cxnSpMkLst>
        </pc:cxn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18" creationId="{F7408E58-DCD4-48D0-A3E2-32892C0D7D8B}"/>
          </ac:cxnSpMkLst>
        </pc:cxn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19" creationId="{F9654BB2-6533-4F84-97AF-827BBC4DC2F2}"/>
          </ac:cxnSpMkLst>
        </pc:cxnChg>
        <pc:cxnChg chg="mod topLvl">
          <ac:chgData name="George Adams" userId="d66181da58ebf9ab" providerId="LiveId" clId="{142516AA-FABB-428C-A6A2-16C33C83A93A}" dt="2021-09-19T17:41:39.406" v="5383" actId="338"/>
          <ac:cxnSpMkLst>
            <pc:docMk/>
            <pc:sldMk cId="899996056" sldId="263"/>
            <ac:cxnSpMk id="20" creationId="{FF233492-E87F-48E7-9109-B4BEBCA4CD01}"/>
          </ac:cxnSpMkLst>
        </pc:cxnChg>
        <pc:cxnChg chg="add mod">
          <ac:chgData name="George Adams" userId="d66181da58ebf9ab" providerId="LiveId" clId="{142516AA-FABB-428C-A6A2-16C33C83A93A}" dt="2021-09-19T17:15:33.916" v="5008" actId="1036"/>
          <ac:cxnSpMkLst>
            <pc:docMk/>
            <pc:sldMk cId="899996056" sldId="263"/>
            <ac:cxnSpMk id="29" creationId="{7CF83CEF-44AA-4C79-9BBF-5CC73C7F2FEF}"/>
          </ac:cxnSpMkLst>
        </pc:cxnChg>
        <pc:cxnChg chg="add mod">
          <ac:chgData name="George Adams" userId="d66181da58ebf9ab" providerId="LiveId" clId="{142516AA-FABB-428C-A6A2-16C33C83A93A}" dt="2021-09-19T17:15:33.916" v="5008" actId="1036"/>
          <ac:cxnSpMkLst>
            <pc:docMk/>
            <pc:sldMk cId="899996056" sldId="263"/>
            <ac:cxnSpMk id="30" creationId="{0D01D964-621C-4FFB-98B4-7FE70BF0EA55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35" creationId="{B9E7E170-8C1A-4B1A-90F9-190778040AFD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38" creationId="{368EA59E-302F-4801-9CE5-B9928C49E7AF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42" creationId="{785BED81-CBDE-409C-BC42-78E30514F080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45" creationId="{052E5B80-A417-4CDF-B15B-50D3C03EBAFA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47" creationId="{C34B841D-A39D-4A46-8AF4-FB98D60586EE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49" creationId="{E8C0933F-182A-4B63-B858-5BC17D6B19F2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51" creationId="{DF09FDE8-A4EC-4E82-B139-5E01A2C38645}"/>
          </ac:cxnSpMkLst>
        </pc:cxnChg>
        <pc:cxnChg chg="add del">
          <ac:chgData name="George Adams" userId="d66181da58ebf9ab" providerId="LiveId" clId="{142516AA-FABB-428C-A6A2-16C33C83A93A}" dt="2021-09-19T17:26:39.354" v="5317" actId="478"/>
          <ac:cxnSpMkLst>
            <pc:docMk/>
            <pc:sldMk cId="899996056" sldId="263"/>
            <ac:cxnSpMk id="53" creationId="{712DE609-AA96-4EEE-9B17-C66AFE7A3FB5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55" creationId="{698A500F-EB2A-4192-AC3A-6922831CDA23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57" creationId="{C8F9BCD9-6FCE-4EF0-B460-525A585E892F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59" creationId="{72F7B54C-BAD4-4219-B84D-7F22BD890A81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61" creationId="{04A1F6D4-43CF-4050-869D-9CAF1EE3F6CE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63" creationId="{F286CAA7-5C0B-4BD9-9997-044FF8846FC7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65" creationId="{1ADC0B29-8B96-41E7-8636-8B5F165D9E84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69" creationId="{13B35BA7-4857-4B8C-BFA8-362959406D16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72" creationId="{A2E1E3F8-6F73-45A6-B750-7FC2E3333E3E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74" creationId="{EE72C789-F293-4B43-9638-620BBE6B2C6C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78" creationId="{64413E4E-209D-4CA1-AF4B-6AF2F154D295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80" creationId="{89590CBC-B96D-461B-86E2-51C526B7CFCC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83" creationId="{E08F70F0-8DAD-417E-A63A-3E22E7DB96EF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85" creationId="{253B379C-14CC-4F70-A321-BD7BD46B7C8F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87" creationId="{85375524-77D9-4E02-8E37-10C30D9F076C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89" creationId="{8BDAAF8C-8E9E-4E98-80FD-B5A3684A63D0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91" creationId="{1F7F03AB-2134-4975-A9BA-E08B9C56126C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93" creationId="{048C4A5B-FA8A-4108-BF74-2599AE8FFE56}"/>
          </ac:cxnSpMkLst>
        </pc:cxnChg>
        <pc:cxnChg chg="add 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97" creationId="{8C986B9E-9AB5-42B2-8F1C-3D8518547203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00" creationId="{CD78ABF4-3454-4742-8CCC-18A7F81BE1A6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04" creationId="{881501CF-16E1-48B0-80E7-ECCA9E741222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09" creationId="{D63AE732-C152-4F98-AE65-F04AED691062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11" creationId="{5BCB6892-C9DB-4E7F-82C0-C28111E1C201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13" creationId="{A641757A-F448-48B1-9D04-7C97DA5245A3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15" creationId="{F3C8BAC4-9A3A-4F9C-893A-44CEBCB9EB2F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17" creationId="{C6BFECD3-B513-44DB-B81B-3442F5D2B43F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19" creationId="{E66EECE5-158D-4C61-BAEF-2BE6E3690F35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22" creationId="{ABEDD3CA-FEB1-4DEC-8087-0501FF42CD20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24" creationId="{41003AB2-5156-4984-A135-200B7DF30247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26" creationId="{7C5F0B64-86E2-47A5-966F-E5B7A9BCBAA1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28" creationId="{CCABE0C9-6431-4148-8F38-A62960A9353D}"/>
          </ac:cxnSpMkLst>
        </pc:cxnChg>
        <pc:cxnChg chg="add mod topLvl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30" creationId="{14FA2364-39E7-41BB-A626-3A07ECCBF458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2" creationId="{4494E383-9571-4FD3-B1D5-AE29485CEBD4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3" creationId="{B3870CAC-0DA3-486A-A0C8-4013149C0C7D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4" creationId="{52C595D6-B365-4529-AB21-15474F95B388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5" creationId="{57922650-8E86-432E-AEDF-82D1DD7F3B53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6" creationId="{387E1626-B9BF-41D9-B60E-9D990A697F01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7" creationId="{32D281A3-7024-4C6A-A3CB-24E876F6D092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8" creationId="{2E7CEC6C-5C91-4A79-80AA-142E83ED8AF8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49" creationId="{5CFBD097-3DE0-4710-B2C7-184403DD2998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0" creationId="{370AE1CF-E13C-4472-901D-A15536350F2C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1" creationId="{7B397927-8CB3-4AED-B321-585BFC584355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2" creationId="{78878BCA-0F24-4B86-B9C1-7397A587085D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3" creationId="{A151D165-6F07-4012-8EA0-1276C3DDE708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4" creationId="{6D506F3B-DCB5-4EAF-A25F-396DD8AEB539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5" creationId="{B43C464F-2340-41F6-95F1-7822465F5251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6" creationId="{AE04FCC2-92CF-4093-AFDC-DF426C433F4E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7" creationId="{D08ED677-28F1-4A9C-B5E3-E784C1803085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8" creationId="{032243D7-0306-4882-9FFC-23A7FC8853BD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59" creationId="{F819B790-9DAC-4924-A5D8-C19CDC1B16F1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0" creationId="{4A13E56D-9057-4DF0-8489-5EE9A41BD983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1" creationId="{15C5B3E4-8BC2-47BE-B3A2-5C5C359E86A9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2" creationId="{1C4814AD-3C37-4C2E-B22E-4F2B37664F53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3" creationId="{5A023C69-2A73-4E99-B15A-3711FB80F5ED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4" creationId="{C4A919DE-F6FB-43CE-AE61-865822125914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5" creationId="{D8D4D15C-EAA5-41F9-821F-50821BBE842D}"/>
          </ac:cxnSpMkLst>
        </pc:cxnChg>
        <pc:cxnChg chg="mod">
          <ac:chgData name="George Adams" userId="d66181da58ebf9ab" providerId="LiveId" clId="{142516AA-FABB-428C-A6A2-16C33C83A93A}" dt="2021-09-20T21:53:12.797" v="7497" actId="165"/>
          <ac:cxnSpMkLst>
            <pc:docMk/>
            <pc:sldMk cId="899996056" sldId="263"/>
            <ac:cxnSpMk id="166" creationId="{9C874721-178B-4627-B537-C97D44F82333}"/>
          </ac:cxnSpMkLst>
        </pc:cxnChg>
      </pc:sldChg>
      <pc:sldChg chg="delSp add del mod">
        <pc:chgData name="George Adams" userId="d66181da58ebf9ab" providerId="LiveId" clId="{142516AA-FABB-428C-A6A2-16C33C83A93A}" dt="2021-09-18T16:10:15.515" v="2581" actId="2696"/>
        <pc:sldMkLst>
          <pc:docMk/>
          <pc:sldMk cId="3048098687" sldId="263"/>
        </pc:sldMkLst>
        <pc:picChg chg="del">
          <ac:chgData name="George Adams" userId="d66181da58ebf9ab" providerId="LiveId" clId="{142516AA-FABB-428C-A6A2-16C33C83A93A}" dt="2021-09-18T16:04:37.690" v="2473" actId="21"/>
          <ac:picMkLst>
            <pc:docMk/>
            <pc:sldMk cId="3048098687" sldId="263"/>
            <ac:picMk id="6" creationId="{69B81B36-D97A-4461-B75E-532FAD67D655}"/>
          </ac:picMkLst>
        </pc:picChg>
      </pc:sldChg>
      <pc:sldChg chg="addSp delSp modSp new mod delAnim modAnim">
        <pc:chgData name="George Adams" userId="d66181da58ebf9ab" providerId="LiveId" clId="{142516AA-FABB-428C-A6A2-16C33C83A93A}" dt="2021-09-21T15:27:17.469" v="10725" actId="1076"/>
        <pc:sldMkLst>
          <pc:docMk/>
          <pc:sldMk cId="4080094726" sldId="264"/>
        </pc:sldMkLst>
        <pc:spChg chg="mod">
          <ac:chgData name="George Adams" userId="d66181da58ebf9ab" providerId="LiveId" clId="{142516AA-FABB-428C-A6A2-16C33C83A93A}" dt="2021-09-20T04:15:14.607" v="5845" actId="113"/>
          <ac:spMkLst>
            <pc:docMk/>
            <pc:sldMk cId="4080094726" sldId="264"/>
            <ac:spMk id="2" creationId="{27F13A55-6C84-4312-8D74-2F34282BB70D}"/>
          </ac:spMkLst>
        </pc:spChg>
        <pc:spChg chg="add mod">
          <ac:chgData name="George Adams" userId="d66181da58ebf9ab" providerId="LiveId" clId="{142516AA-FABB-428C-A6A2-16C33C83A93A}" dt="2021-09-20T04:26:06.205" v="5902" actId="1076"/>
          <ac:spMkLst>
            <pc:docMk/>
            <pc:sldMk cId="4080094726" sldId="264"/>
            <ac:spMk id="6" creationId="{BF8550DB-86A3-406E-AA36-2B75ADB8D058}"/>
          </ac:spMkLst>
        </pc:spChg>
        <pc:spChg chg="add del mod">
          <ac:chgData name="George Adams" userId="d66181da58ebf9ab" providerId="LiveId" clId="{142516AA-FABB-428C-A6A2-16C33C83A93A}" dt="2021-09-20T21:39:08.972" v="7344" actId="21"/>
          <ac:spMkLst>
            <pc:docMk/>
            <pc:sldMk cId="4080094726" sldId="264"/>
            <ac:spMk id="7" creationId="{505BD8E2-C84C-4EA1-822D-4C38B9585863}"/>
          </ac:spMkLst>
        </pc:spChg>
        <pc:spChg chg="add del mod">
          <ac:chgData name="George Adams" userId="d66181da58ebf9ab" providerId="LiveId" clId="{142516AA-FABB-428C-A6A2-16C33C83A93A}" dt="2021-09-20T04:25:31.131" v="5901" actId="478"/>
          <ac:spMkLst>
            <pc:docMk/>
            <pc:sldMk cId="4080094726" sldId="264"/>
            <ac:spMk id="7" creationId="{850D6E9C-3F23-41CC-9519-5B681C7B651E}"/>
          </ac:spMkLst>
        </pc:spChg>
        <pc:spChg chg="add mod">
          <ac:chgData name="George Adams" userId="d66181da58ebf9ab" providerId="LiveId" clId="{142516AA-FABB-428C-A6A2-16C33C83A93A}" dt="2021-09-20T14:15:15.030" v="6363" actId="554"/>
          <ac:spMkLst>
            <pc:docMk/>
            <pc:sldMk cId="4080094726" sldId="264"/>
            <ac:spMk id="53" creationId="{E0825537-2D77-4D55-BD25-2725F2AA262A}"/>
          </ac:spMkLst>
        </pc:spChg>
        <pc:spChg chg="add del">
          <ac:chgData name="George Adams" userId="d66181da58ebf9ab" providerId="LiveId" clId="{142516AA-FABB-428C-A6A2-16C33C83A93A}" dt="2021-09-20T04:08:12.292" v="5790" actId="478"/>
          <ac:spMkLst>
            <pc:docMk/>
            <pc:sldMk cId="4080094726" sldId="264"/>
            <ac:spMk id="81" creationId="{2AB98E4E-EBDD-450C-B43F-2BD5A38386ED}"/>
          </ac:spMkLst>
        </pc:spChg>
        <pc:spChg chg="add mod">
          <ac:chgData name="George Adams" userId="d66181da58ebf9ab" providerId="LiveId" clId="{142516AA-FABB-428C-A6A2-16C33C83A93A}" dt="2021-09-20T21:39:29.558" v="7345" actId="1076"/>
          <ac:spMkLst>
            <pc:docMk/>
            <pc:sldMk cId="4080094726" sldId="264"/>
            <ac:spMk id="81" creationId="{9ABE02B4-C7F6-4D9A-AAFD-12174291DFBB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2" creationId="{8CC62A8F-EFD5-485B-A6B9-346B47E5FF73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3" creationId="{DDA538C8-7E54-44ED-96F8-CB4BF77B8BB0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4" creationId="{BBB53276-E436-4B7B-8BC0-39CB43D6C2F9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5" creationId="{0F92A0F7-C308-4C77-90D0-306A378F956A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6" creationId="{87720A81-913C-4F7D-A562-CBD3C1D1DD61}"/>
          </ac:spMkLst>
        </pc:spChg>
        <pc:spChg chg="add mod">
          <ac:chgData name="George Adams" userId="d66181da58ebf9ab" providerId="LiveId" clId="{142516AA-FABB-428C-A6A2-16C33C83A93A}" dt="2021-09-20T04:13:16.500" v="5836" actId="164"/>
          <ac:spMkLst>
            <pc:docMk/>
            <pc:sldMk cId="4080094726" sldId="264"/>
            <ac:spMk id="87" creationId="{FAAF0CB6-9656-4565-AE71-063A775B2386}"/>
          </ac:spMkLst>
        </pc:spChg>
        <pc:spChg chg="add del mod">
          <ac:chgData name="George Adams" userId="d66181da58ebf9ab" providerId="LiveId" clId="{142516AA-FABB-428C-A6A2-16C33C83A93A}" dt="2021-09-20T04:25:27.854" v="5900" actId="478"/>
          <ac:spMkLst>
            <pc:docMk/>
            <pc:sldMk cId="4080094726" sldId="264"/>
            <ac:spMk id="89" creationId="{EF53AE9E-E31D-4851-9D70-DC1853A4D06D}"/>
          </ac:spMkLst>
        </pc:spChg>
        <pc:spChg chg="add del mod">
          <ac:chgData name="George Adams" userId="d66181da58ebf9ab" providerId="LiveId" clId="{142516AA-FABB-428C-A6A2-16C33C83A93A}" dt="2021-09-20T04:25:25.251" v="5899" actId="478"/>
          <ac:spMkLst>
            <pc:docMk/>
            <pc:sldMk cId="4080094726" sldId="264"/>
            <ac:spMk id="90" creationId="{4B5FA1C4-AB80-4D23-AF45-0A627134F9E8}"/>
          </ac:spMkLst>
        </pc:spChg>
        <pc:spChg chg="add mod">
          <ac:chgData name="George Adams" userId="d66181da58ebf9ab" providerId="LiveId" clId="{142516AA-FABB-428C-A6A2-16C33C83A93A}" dt="2021-09-20T04:36:15.183" v="6257" actId="1076"/>
          <ac:spMkLst>
            <pc:docMk/>
            <pc:sldMk cId="4080094726" sldId="264"/>
            <ac:spMk id="92" creationId="{23A67958-78F1-4B64-BE9C-36DE709CACF0}"/>
          </ac:spMkLst>
        </pc:spChg>
        <pc:spChg chg="add mod">
          <ac:chgData name="George Adams" userId="d66181da58ebf9ab" providerId="LiveId" clId="{142516AA-FABB-428C-A6A2-16C33C83A93A}" dt="2021-09-20T04:36:10.028" v="6256" actId="1076"/>
          <ac:spMkLst>
            <pc:docMk/>
            <pc:sldMk cId="4080094726" sldId="264"/>
            <ac:spMk id="98" creationId="{A4CDE774-4E9E-4DB2-B373-AB332C270E29}"/>
          </ac:spMkLst>
        </pc:spChg>
        <pc:spChg chg="add mod">
          <ac:chgData name="George Adams" userId="d66181da58ebf9ab" providerId="LiveId" clId="{142516AA-FABB-428C-A6A2-16C33C83A93A}" dt="2021-09-20T04:30:01.475" v="6101" actId="1076"/>
          <ac:spMkLst>
            <pc:docMk/>
            <pc:sldMk cId="4080094726" sldId="264"/>
            <ac:spMk id="99" creationId="{38F8BD31-41BC-4344-9A1E-D8C1E1FAA53D}"/>
          </ac:spMkLst>
        </pc:spChg>
        <pc:spChg chg="add mod">
          <ac:chgData name="George Adams" userId="d66181da58ebf9ab" providerId="LiveId" clId="{142516AA-FABB-428C-A6A2-16C33C83A93A}" dt="2021-09-20T04:30:52.409" v="6118" actId="20577"/>
          <ac:spMkLst>
            <pc:docMk/>
            <pc:sldMk cId="4080094726" sldId="264"/>
            <ac:spMk id="100" creationId="{C9617322-BBBA-4220-B161-11995D68DC9D}"/>
          </ac:spMkLst>
        </pc:spChg>
        <pc:spChg chg="add mod">
          <ac:chgData name="George Adams" userId="d66181da58ebf9ab" providerId="LiveId" clId="{142516AA-FABB-428C-A6A2-16C33C83A93A}" dt="2021-09-21T15:27:17.469" v="10725" actId="1076"/>
          <ac:spMkLst>
            <pc:docMk/>
            <pc:sldMk cId="4080094726" sldId="264"/>
            <ac:spMk id="101" creationId="{2141EEA4-EDC5-4E2B-A90C-3867FD552EFC}"/>
          </ac:spMkLst>
        </pc:spChg>
        <pc:grpChg chg="add del mod">
          <ac:chgData name="George Adams" userId="d66181da58ebf9ab" providerId="LiveId" clId="{142516AA-FABB-428C-A6A2-16C33C83A93A}" dt="2021-09-20T04:05:22.505" v="5779" actId="165"/>
          <ac:grpSpMkLst>
            <pc:docMk/>
            <pc:sldMk cId="4080094726" sldId="264"/>
            <ac:grpSpMk id="8" creationId="{3B5AA583-F8C5-47C2-A201-5C39856BF93A}"/>
          </ac:grpSpMkLst>
        </pc:grpChg>
        <pc:grpChg chg="mod topLvl">
          <ac:chgData name="George Adams" userId="d66181da58ebf9ab" providerId="LiveId" clId="{142516AA-FABB-428C-A6A2-16C33C83A93A}" dt="2021-09-20T14:15:41.710" v="6365" actId="1076"/>
          <ac:grpSpMkLst>
            <pc:docMk/>
            <pc:sldMk cId="4080094726" sldId="264"/>
            <ac:grpSpMk id="9" creationId="{74BB90B6-A98D-4A05-BF7F-3BB9221833C9}"/>
          </ac:grpSpMkLst>
        </pc:grpChg>
        <pc:grpChg chg="del mod topLvl">
          <ac:chgData name="George Adams" userId="d66181da58ebf9ab" providerId="LiveId" clId="{142516AA-FABB-428C-A6A2-16C33C83A93A}" dt="2021-09-20T04:05:37.839" v="5781" actId="478"/>
          <ac:grpSpMkLst>
            <pc:docMk/>
            <pc:sldMk cId="4080094726" sldId="264"/>
            <ac:grpSpMk id="10" creationId="{66405E40-7853-437A-A6B9-8A8E8E76C0E2}"/>
          </ac:grpSpMkLst>
        </pc:grpChg>
        <pc:grpChg chg="del mod topLvl">
          <ac:chgData name="George Adams" userId="d66181da58ebf9ab" providerId="LiveId" clId="{142516AA-FABB-428C-A6A2-16C33C83A93A}" dt="2021-09-20T04:05:58.137" v="5783" actId="165"/>
          <ac:grpSpMkLst>
            <pc:docMk/>
            <pc:sldMk cId="4080094726" sldId="264"/>
            <ac:grpSpMk id="11" creationId="{0ABF97FE-2655-419F-921B-4A9D4B6BFE79}"/>
          </ac:grpSpMkLst>
        </pc:grpChg>
        <pc:grpChg chg="add mod">
          <ac:chgData name="George Adams" userId="d66181da58ebf9ab" providerId="LiveId" clId="{142516AA-FABB-428C-A6A2-16C33C83A93A}" dt="2021-09-20T04:25:08.359" v="5897" actId="1076"/>
          <ac:grpSpMkLst>
            <pc:docMk/>
            <pc:sldMk cId="4080094726" sldId="264"/>
            <ac:grpSpMk id="88" creationId="{AD2ACFB0-A8F0-4D07-819B-0B0DD371866E}"/>
          </ac:grpSpMkLst>
        </pc:grpChg>
        <pc:graphicFrameChg chg="add mod">
          <ac:chgData name="George Adams" userId="d66181da58ebf9ab" providerId="LiveId" clId="{142516AA-FABB-428C-A6A2-16C33C83A93A}" dt="2021-09-20T04:26:06.205" v="5902" actId="1076"/>
          <ac:graphicFrameMkLst>
            <pc:docMk/>
            <pc:sldMk cId="4080094726" sldId="264"/>
            <ac:graphicFrameMk id="5" creationId="{7EA2A7DC-EB8A-4680-A7EC-E2B393928A0B}"/>
          </ac:graphicFrameMkLst>
        </pc:graphicFrameChg>
        <pc:picChg chg="add mod ord">
          <ac:chgData name="George Adams" userId="d66181da58ebf9ab" providerId="LiveId" clId="{142516AA-FABB-428C-A6A2-16C33C83A93A}" dt="2021-09-20T21:42:22.317" v="7483" actId="1076"/>
          <ac:picMkLst>
            <pc:docMk/>
            <pc:sldMk cId="4080094726" sldId="264"/>
            <ac:picMk id="4" creationId="{AFA9BB60-2633-4702-9D65-68F252134787}"/>
          </ac:picMkLst>
        </pc:picChg>
        <pc:picChg chg="add del mod">
          <ac:chgData name="George Adams" userId="d66181da58ebf9ab" providerId="LiveId" clId="{142516AA-FABB-428C-A6A2-16C33C83A93A}" dt="2021-09-20T04:25:21.860" v="5898" actId="478"/>
          <ac:picMkLst>
            <pc:docMk/>
            <pc:sldMk cId="4080094726" sldId="264"/>
            <ac:picMk id="4" creationId="{B20B6C2A-6B96-4DE7-B925-5733F2585EBD}"/>
          </ac:picMkLst>
        </pc:picChg>
        <pc:picChg chg="mo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12" creationId="{452661FB-080F-4448-93C1-C4B20EEE4EF5}"/>
          </ac:picMkLst>
        </pc:picChg>
        <pc:picChg chg="mod or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26" creationId="{4A42A03B-CC78-4134-B9B8-6611858C5D63}"/>
          </ac:picMkLst>
        </pc:picChg>
        <pc:picChg chg="mo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27" creationId="{BCF97AF3-3E9E-43C0-878F-2F732260869B}"/>
          </ac:picMkLst>
        </pc:picChg>
        <pc:picChg chg="mo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28" creationId="{6AAE13AF-35C1-476D-94CD-B5114E670F2D}"/>
          </ac:picMkLst>
        </pc:picChg>
        <pc:picChg chg="mo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29" creationId="{5524D608-C6F1-4B59-ACA0-999CCE8A1C09}"/>
          </ac:picMkLst>
        </pc:picChg>
        <pc:picChg chg="mod ord topLvl">
          <ac:chgData name="George Adams" userId="d66181da58ebf9ab" providerId="LiveId" clId="{142516AA-FABB-428C-A6A2-16C33C83A93A}" dt="2021-09-20T04:13:16.500" v="5836" actId="164"/>
          <ac:picMkLst>
            <pc:docMk/>
            <pc:sldMk cId="4080094726" sldId="264"/>
            <ac:picMk id="30" creationId="{66631BA9-76EA-4E52-B231-455722546BC9}"/>
          </ac:picMkLst>
        </pc:picChg>
        <pc:picChg chg="add mod">
          <ac:chgData name="George Adams" userId="d66181da58ebf9ab" providerId="LiveId" clId="{142516AA-FABB-428C-A6A2-16C33C83A93A}" dt="2021-09-20T21:39:38.112" v="7346" actId="1076"/>
          <ac:picMkLst>
            <pc:docMk/>
            <pc:sldMk cId="4080094726" sldId="264"/>
            <ac:picMk id="54" creationId="{81C1B647-2E42-46AF-A37E-ECEC1B7B1376}"/>
          </ac:picMkLst>
        </pc:picChg>
        <pc:picChg chg="add mod">
          <ac:chgData name="George Adams" userId="d66181da58ebf9ab" providerId="LiveId" clId="{142516AA-FABB-428C-A6A2-16C33C83A93A}" dt="2021-09-20T21:43:11.876" v="7484" actId="1076"/>
          <ac:picMkLst>
            <pc:docMk/>
            <pc:sldMk cId="4080094726" sldId="264"/>
            <ac:picMk id="55" creationId="{611ACF9C-5BA4-4349-AF60-A41CF005B1BD}"/>
          </ac:picMkLst>
        </pc:picChg>
        <pc:picChg chg="add mod ord">
          <ac:chgData name="George Adams" userId="d66181da58ebf9ab" providerId="LiveId" clId="{142516AA-FABB-428C-A6A2-16C33C83A93A}" dt="2021-09-20T14:18:13.857" v="6372" actId="167"/>
          <ac:picMkLst>
            <pc:docMk/>
            <pc:sldMk cId="4080094726" sldId="264"/>
            <ac:picMk id="91" creationId="{F0D3F0CF-9BB8-4902-BDC6-A7797BA064F1}"/>
          </ac:picMkLst>
        </pc:pic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3" creationId="{5369FC59-39BA-4730-BAC2-9339C6AEF96A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4" creationId="{87F9F820-4479-4ABB-AB7B-095E4BFE4545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5" creationId="{54B9A4EB-AB55-4E9C-8687-E31B5AA833D5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6" creationId="{B6373EAB-A3B0-4A36-9B71-02E6C5471AD5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7" creationId="{29D1DF18-B990-489D-A058-A3A42088E47E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8" creationId="{A6679A54-BBB0-4FE8-9A0C-0A30DE92BC57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19" creationId="{64621EA1-40A6-45EA-AB1F-FE5182219118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0" creationId="{F29688C2-BA1A-45C9-897E-61D5D5BDE025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1" creationId="{20194D40-DCFB-4C57-87B8-402D5580886E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2" creationId="{27E29B5E-5A0D-4E4F-A611-87DA769FAE4E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3" creationId="{480F07C8-E848-471E-80D3-06933E1C9A70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4" creationId="{1568ECDF-318C-43FE-8CDB-746AC803D3EC}"/>
          </ac:cxnSpMkLst>
        </pc:cxnChg>
        <pc:cxnChg chg="del mod topLvl">
          <ac:chgData name="George Adams" userId="d66181da58ebf9ab" providerId="LiveId" clId="{142516AA-FABB-428C-A6A2-16C33C83A93A}" dt="2021-09-20T04:11:56.171" v="5828" actId="478"/>
          <ac:cxnSpMkLst>
            <pc:docMk/>
            <pc:sldMk cId="4080094726" sldId="264"/>
            <ac:cxnSpMk id="25" creationId="{810FF9C4-0AAF-48C4-8ADA-0783936D15B6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1" creationId="{5C0EF2C3-320C-4BEE-A6F0-D64D00C722A9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2" creationId="{2AC017C5-F4FF-47BA-8150-DDBAB3EF123E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3" creationId="{845533BB-9135-4B0D-A309-10A7B9A588E8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4" creationId="{776324F1-D763-40C4-A6B0-D08BDF9BAEE6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5" creationId="{1393492A-C951-4D1B-9544-F7CDCDD4BFCF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6" creationId="{CE5848CE-0B25-4296-BE0F-0E2E3D8ABEE9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7" creationId="{1519FAF0-0E02-4F98-A5CE-637E1AFC921E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8" creationId="{3B5F7840-73AE-49EF-9841-D7C5103B4F9C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39" creationId="{250856E9-9B66-4A9C-AB7F-E855FAC70AC0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0" creationId="{D5D73560-0208-4C07-B857-363C75614DCE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1" creationId="{CF9C793A-E662-4751-831B-4E1408B05EA1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2" creationId="{2FAB7300-9721-4C3C-9E5B-A753067E8E7E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3" creationId="{CC57DA5F-1715-48EC-A16A-4E9D89C0F000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4" creationId="{0B83165D-D1CD-4605-A557-D258F5B7E44E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5" creationId="{9E135754-E6A8-4CF4-B5F3-E47508BFF03B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6" creationId="{5E979183-84FD-4ADF-8F13-8F11F554596A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7" creationId="{271FD68E-A3F2-4394-AC44-D9A88EEA7987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8" creationId="{6DA1C754-2705-4C07-B1AB-CE828F122FF1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49" creationId="{77D41146-F54C-405A-848E-51DC62D83EA8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0" creationId="{A4D38809-AF94-4EDB-8781-80C7728A4F93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1" creationId="{5E20B6A4-1FCC-45BC-A0DF-9DCC3BC4F325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2" creationId="{BEAD7B84-D9DB-4F6D-94F4-D6D42320E219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3" creationId="{A6B14044-E5B4-4481-B2F5-132508152C72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4" creationId="{F4E20591-EA0A-49BE-86DC-DE690CC920E8}"/>
          </ac:cxnSpMkLst>
        </pc:cxnChg>
        <pc:cxnChg chg="mod">
          <ac:chgData name="George Adams" userId="d66181da58ebf9ab" providerId="LiveId" clId="{142516AA-FABB-428C-A6A2-16C33C83A93A}" dt="2021-09-20T04:05:22.505" v="5779" actId="165"/>
          <ac:cxnSpMkLst>
            <pc:docMk/>
            <pc:sldMk cId="4080094726" sldId="264"/>
            <ac:cxnSpMk id="55" creationId="{718901FD-F06F-4168-8147-E3DC86B8F2BA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56" creationId="{5EB5079D-FFDE-4602-A8E7-8C87D295A3B3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57" creationId="{FB0F962C-4F38-4702-922F-DE640B456748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58" creationId="{946BAF30-08BC-4294-B29B-615C5524E775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59" creationId="{C817CBF1-EC32-440F-983E-993D9FD0EC24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0" creationId="{A65F5EA0-6A10-4FD9-A53B-F3540E6B9291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1" creationId="{EB652771-680B-4132-A7EB-88E3A72E5516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2" creationId="{850DB46E-5486-46B3-80B0-B825F5B28495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3" creationId="{742F3D17-AC10-4B49-A41C-3D56BDA31701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4" creationId="{333C0FB6-1F54-48CC-A088-049E616BE4FE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5" creationId="{C125F5FB-3046-4AC9-AFD6-4F870BD7B24D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6" creationId="{751BE739-612B-4206-819C-E74762B0E3F7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7" creationId="{B8B505B6-0D8A-4DAA-B6BC-17675CE51557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8" creationId="{A9315EBB-B78C-48CE-ACD3-0859346FA459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69" creationId="{CA40D72F-8E28-42C6-BBD5-52C72611BB08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0" creationId="{D3483FCB-45C2-4A1D-88AA-F09D91593379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1" creationId="{C7AA4F27-D503-4300-9245-7C976367E0CB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2" creationId="{30941A74-A195-4B6D-8BF2-577375CBB6E8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3" creationId="{961C145E-0FEE-4322-96B8-7BACF15CD0A4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4" creationId="{6BDEE0FC-A905-4BAA-9BF6-391A2DBD735E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5" creationId="{EE8F8DC1-647A-4420-9D58-B5A2305938C5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6" creationId="{5FFB25C9-31A8-42E1-BF7B-231DB321C3FB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7" creationId="{C8668AC4-441E-4187-93E5-32CDBA0ECE74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8" creationId="{A797BA65-A105-4D13-A65E-88F8A5246B80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79" creationId="{AE069949-E617-4D5E-9E19-B2200474F7FD}"/>
          </ac:cxnSpMkLst>
        </pc:cxnChg>
        <pc:cxnChg chg="mod">
          <ac:chgData name="George Adams" userId="d66181da58ebf9ab" providerId="LiveId" clId="{142516AA-FABB-428C-A6A2-16C33C83A93A}" dt="2021-09-20T04:13:58.136" v="5839" actId="692"/>
          <ac:cxnSpMkLst>
            <pc:docMk/>
            <pc:sldMk cId="4080094726" sldId="264"/>
            <ac:cxnSpMk id="80" creationId="{D4E6244A-B8A5-4368-980C-B25801986BD3}"/>
          </ac:cxnSpMkLst>
        </pc:cxnChg>
        <pc:cxnChg chg="add mod">
          <ac:chgData name="George Adams" userId="d66181da58ebf9ab" providerId="LiveId" clId="{142516AA-FABB-428C-A6A2-16C33C83A93A}" dt="2021-09-21T02:23:05.537" v="9390" actId="1076"/>
          <ac:cxnSpMkLst>
            <pc:docMk/>
            <pc:sldMk cId="4080094726" sldId="264"/>
            <ac:cxnSpMk id="89" creationId="{5106BF8E-B339-4F3B-96B5-D5B52904662D}"/>
          </ac:cxnSpMkLst>
        </pc:cxnChg>
        <pc:cxnChg chg="add mod">
          <ac:chgData name="George Adams" userId="d66181da58ebf9ab" providerId="LiveId" clId="{142516AA-FABB-428C-A6A2-16C33C83A93A}" dt="2021-09-21T02:23:05.537" v="9390" actId="1076"/>
          <ac:cxnSpMkLst>
            <pc:docMk/>
            <pc:sldMk cId="4080094726" sldId="264"/>
            <ac:cxnSpMk id="90" creationId="{BAD2D921-A6C4-4162-8AA4-4CFD2370DFD6}"/>
          </ac:cxnSpMkLst>
        </pc:cxnChg>
        <pc:cxnChg chg="add mod">
          <ac:chgData name="George Adams" userId="d66181da58ebf9ab" providerId="LiveId" clId="{142516AA-FABB-428C-A6A2-16C33C83A93A}" dt="2021-09-20T04:31:08.247" v="6120" actId="692"/>
          <ac:cxnSpMkLst>
            <pc:docMk/>
            <pc:sldMk cId="4080094726" sldId="264"/>
            <ac:cxnSpMk id="94" creationId="{9027D243-172D-4DD0-A9C5-18107D261F01}"/>
          </ac:cxnSpMkLst>
        </pc:cxnChg>
      </pc:sldChg>
      <pc:sldChg chg="addSp delSp modSp add mod delAnim modAnim">
        <pc:chgData name="George Adams" userId="d66181da58ebf9ab" providerId="LiveId" clId="{142516AA-FABB-428C-A6A2-16C33C83A93A}" dt="2021-09-20T21:50:53.776" v="7496"/>
        <pc:sldMkLst>
          <pc:docMk/>
          <pc:sldMk cId="1997872574" sldId="265"/>
        </pc:sldMkLst>
        <pc:spChg chg="add del mod">
          <ac:chgData name="George Adams" userId="d66181da58ebf9ab" providerId="LiveId" clId="{142516AA-FABB-428C-A6A2-16C33C83A93A}" dt="2021-09-20T14:29:17.872" v="6671"/>
          <ac:spMkLst>
            <pc:docMk/>
            <pc:sldMk cId="1997872574" sldId="265"/>
            <ac:spMk id="3" creationId="{60C0C0E8-5944-494E-94A3-DE80A1A85E62}"/>
          </ac:spMkLst>
        </pc:spChg>
        <pc:spChg chg="del">
          <ac:chgData name="George Adams" userId="d66181da58ebf9ab" providerId="LiveId" clId="{142516AA-FABB-428C-A6A2-16C33C83A93A}" dt="2021-09-20T14:27:50.419" v="6393" actId="478"/>
          <ac:spMkLst>
            <pc:docMk/>
            <pc:sldMk cId="1997872574" sldId="265"/>
            <ac:spMk id="53" creationId="{E0825537-2D77-4D55-BD25-2725F2AA262A}"/>
          </ac:spMkLst>
        </pc:spChg>
        <pc:spChg chg="del">
          <ac:chgData name="George Adams" userId="d66181da58ebf9ab" providerId="LiveId" clId="{142516AA-FABB-428C-A6A2-16C33C83A93A}" dt="2021-09-20T14:28:05.375" v="6399" actId="478"/>
          <ac:spMkLst>
            <pc:docMk/>
            <pc:sldMk cId="1997872574" sldId="265"/>
            <ac:spMk id="81" creationId="{9ABE02B4-C7F6-4D9A-AAFD-12174291DFBB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2" creationId="{8CC62A8F-EFD5-485B-A6B9-346B47E5FF73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3" creationId="{DDA538C8-7E54-44ED-96F8-CB4BF77B8BB0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4" creationId="{BBB53276-E436-4B7B-8BC0-39CB43D6C2F9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5" creationId="{0F92A0F7-C308-4C77-90D0-306A378F956A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6" creationId="{87720A81-913C-4F7D-A562-CBD3C1D1DD61}"/>
          </ac:spMkLst>
        </pc:spChg>
        <pc:spChg chg="mod topLvl">
          <ac:chgData name="George Adams" userId="d66181da58ebf9ab" providerId="LiveId" clId="{142516AA-FABB-428C-A6A2-16C33C83A93A}" dt="2021-09-20T14:32:18.140" v="6886" actId="165"/>
          <ac:spMkLst>
            <pc:docMk/>
            <pc:sldMk cId="1997872574" sldId="265"/>
            <ac:spMk id="87" creationId="{FAAF0CB6-9656-4565-AE71-063A775B2386}"/>
          </ac:spMkLst>
        </pc:spChg>
        <pc:spChg chg="add mod">
          <ac:chgData name="George Adams" userId="d66181da58ebf9ab" providerId="LiveId" clId="{142516AA-FABB-428C-A6A2-16C33C83A93A}" dt="2021-09-20T21:40:13.630" v="7349" actId="1076"/>
          <ac:spMkLst>
            <pc:docMk/>
            <pc:sldMk cId="1997872574" sldId="265"/>
            <ac:spMk id="89" creationId="{C28C2D09-BB3A-4591-ACB6-BC6A7FD5E03B}"/>
          </ac:spMkLst>
        </pc:spChg>
        <pc:spChg chg="add del mod">
          <ac:chgData name="George Adams" userId="d66181da58ebf9ab" providerId="LiveId" clId="{142516AA-FABB-428C-A6A2-16C33C83A93A}" dt="2021-09-20T15:00:43.507" v="7181" actId="478"/>
          <ac:spMkLst>
            <pc:docMk/>
            <pc:sldMk cId="1997872574" sldId="265"/>
            <ac:spMk id="96" creationId="{130883EE-8D17-47B1-A33F-BC771307C947}"/>
          </ac:spMkLst>
        </pc:spChg>
        <pc:spChg chg="add mod">
          <ac:chgData name="George Adams" userId="d66181da58ebf9ab" providerId="LiveId" clId="{142516AA-FABB-428C-A6A2-16C33C83A93A}" dt="2021-09-20T21:48:19.627" v="7487" actId="1076"/>
          <ac:spMkLst>
            <pc:docMk/>
            <pc:sldMk cId="1997872574" sldId="265"/>
            <ac:spMk id="97" creationId="{01510A03-D6F7-4DC3-821A-A4C43428D14B}"/>
          </ac:spMkLst>
        </pc:spChg>
        <pc:spChg chg="mod">
          <ac:chgData name="George Adams" userId="d66181da58ebf9ab" providerId="LiveId" clId="{142516AA-FABB-428C-A6A2-16C33C83A93A}" dt="2021-09-20T14:28:35.450" v="6547" actId="1037"/>
          <ac:spMkLst>
            <pc:docMk/>
            <pc:sldMk cId="1997872574" sldId="265"/>
            <ac:spMk id="99" creationId="{38F8BD31-41BC-4344-9A1E-D8C1E1FAA53D}"/>
          </ac:spMkLst>
        </pc:spChg>
        <pc:spChg chg="del">
          <ac:chgData name="George Adams" userId="d66181da58ebf9ab" providerId="LiveId" clId="{142516AA-FABB-428C-A6A2-16C33C83A93A}" dt="2021-09-20T14:28:10.827" v="6400" actId="478"/>
          <ac:spMkLst>
            <pc:docMk/>
            <pc:sldMk cId="1997872574" sldId="265"/>
            <ac:spMk id="100" creationId="{C9617322-BBBA-4220-B161-11995D68DC9D}"/>
          </ac:spMkLst>
        </pc:spChg>
        <pc:spChg chg="del">
          <ac:chgData name="George Adams" userId="d66181da58ebf9ab" providerId="LiveId" clId="{142516AA-FABB-428C-A6A2-16C33C83A93A}" dt="2021-09-20T14:27:53.938" v="6394" actId="478"/>
          <ac:spMkLst>
            <pc:docMk/>
            <pc:sldMk cId="1997872574" sldId="265"/>
            <ac:spMk id="101" creationId="{2141EEA4-EDC5-4E2B-A90C-3867FD552EFC}"/>
          </ac:spMkLst>
        </pc:spChg>
        <pc:spChg chg="add mod">
          <ac:chgData name="George Adams" userId="d66181da58ebf9ab" providerId="LiveId" clId="{142516AA-FABB-428C-A6A2-16C33C83A93A}" dt="2021-09-20T14:54:43.021" v="7134" actId="1076"/>
          <ac:spMkLst>
            <pc:docMk/>
            <pc:sldMk cId="1997872574" sldId="265"/>
            <ac:spMk id="107" creationId="{CA7680E0-B371-4234-BEA1-C49A2E9D82B4}"/>
          </ac:spMkLst>
        </pc:spChg>
        <pc:spChg chg="add mod ord">
          <ac:chgData name="George Adams" userId="d66181da58ebf9ab" providerId="LiveId" clId="{142516AA-FABB-428C-A6A2-16C33C83A93A}" dt="2021-09-20T14:57:01.559" v="7171" actId="167"/>
          <ac:spMkLst>
            <pc:docMk/>
            <pc:sldMk cId="1997872574" sldId="265"/>
            <ac:spMk id="108" creationId="{ECF37198-2C2A-4AFB-B07F-EF38D97D4CE2}"/>
          </ac:spMkLst>
        </pc:spChg>
        <pc:spChg chg="add del mod">
          <ac:chgData name="George Adams" userId="d66181da58ebf9ab" providerId="LiveId" clId="{142516AA-FABB-428C-A6A2-16C33C83A93A}" dt="2021-09-20T21:41:16.455" v="7479" actId="478"/>
          <ac:spMkLst>
            <pc:docMk/>
            <pc:sldMk cId="1997872574" sldId="265"/>
            <ac:spMk id="114" creationId="{7CC4A14F-8A7F-4920-A366-1817A2F05478}"/>
          </ac:spMkLst>
        </pc:spChg>
        <pc:spChg chg="add mod">
          <ac:chgData name="George Adams" userId="d66181da58ebf9ab" providerId="LiveId" clId="{142516AA-FABB-428C-A6A2-16C33C83A93A}" dt="2021-09-20T21:41:07.719" v="7478" actId="20577"/>
          <ac:spMkLst>
            <pc:docMk/>
            <pc:sldMk cId="1997872574" sldId="265"/>
            <ac:spMk id="116" creationId="{FB804EF2-81FF-47F7-AC71-33C8714BB124}"/>
          </ac:spMkLst>
        </pc:spChg>
        <pc:spChg chg="add mod ord">
          <ac:chgData name="George Adams" userId="d66181da58ebf9ab" providerId="LiveId" clId="{142516AA-FABB-428C-A6A2-16C33C83A93A}" dt="2021-09-20T21:50:22.549" v="7494" actId="167"/>
          <ac:spMkLst>
            <pc:docMk/>
            <pc:sldMk cId="1997872574" sldId="265"/>
            <ac:spMk id="118" creationId="{1FA0057A-85BB-477F-A1B7-17C5F3DA0D02}"/>
          </ac:spMkLst>
        </pc:spChg>
        <pc:spChg chg="add mod ord">
          <ac:chgData name="George Adams" userId="d66181da58ebf9ab" providerId="LiveId" clId="{142516AA-FABB-428C-A6A2-16C33C83A93A}" dt="2021-09-20T21:50:22.549" v="7494" actId="167"/>
          <ac:spMkLst>
            <pc:docMk/>
            <pc:sldMk cId="1997872574" sldId="265"/>
            <ac:spMk id="119" creationId="{45EB35B3-2758-48BB-9770-F788C251F4D7}"/>
          </ac:spMkLst>
        </pc:spChg>
        <pc:grpChg chg="mod ord">
          <ac:chgData name="George Adams" userId="d66181da58ebf9ab" providerId="LiveId" clId="{142516AA-FABB-428C-A6A2-16C33C83A93A}" dt="2021-09-20T14:44:22.036" v="7062" actId="167"/>
          <ac:grpSpMkLst>
            <pc:docMk/>
            <pc:sldMk cId="1997872574" sldId="265"/>
            <ac:grpSpMk id="9" creationId="{74BB90B6-A98D-4A05-BF7F-3BB9221833C9}"/>
          </ac:grpSpMkLst>
        </pc:grpChg>
        <pc:grpChg chg="add del mod">
          <ac:chgData name="George Adams" userId="d66181da58ebf9ab" providerId="LiveId" clId="{142516AA-FABB-428C-A6A2-16C33C83A93A}" dt="2021-09-20T14:36:31.877" v="6911" actId="165"/>
          <ac:grpSpMkLst>
            <pc:docMk/>
            <pc:sldMk cId="1997872574" sldId="265"/>
            <ac:grpSpMk id="20" creationId="{89B2D4C6-46DD-4402-A7F8-2AA34FA8F907}"/>
          </ac:grpSpMkLst>
        </pc:grpChg>
        <pc:grpChg chg="add mod">
          <ac:chgData name="George Adams" userId="d66181da58ebf9ab" providerId="LiveId" clId="{142516AA-FABB-428C-A6A2-16C33C83A93A}" dt="2021-09-20T14:40:55.457" v="6942" actId="1076"/>
          <ac:grpSpMkLst>
            <pc:docMk/>
            <pc:sldMk cId="1997872574" sldId="265"/>
            <ac:grpSpMk id="33" creationId="{A775F3C8-E454-4B55-BA78-5FC4029FEFC7}"/>
          </ac:grpSpMkLst>
        </pc:grpChg>
        <pc:grpChg chg="add mod">
          <ac:chgData name="George Adams" userId="d66181da58ebf9ab" providerId="LiveId" clId="{142516AA-FABB-428C-A6A2-16C33C83A93A}" dt="2021-09-20T14:39:28.421" v="6935" actId="1076"/>
          <ac:grpSpMkLst>
            <pc:docMk/>
            <pc:sldMk cId="1997872574" sldId="265"/>
            <ac:grpSpMk id="41" creationId="{35971580-ACB3-4D31-9895-35A8BED887E3}"/>
          </ac:grpSpMkLst>
        </pc:grpChg>
        <pc:grpChg chg="add mod ord">
          <ac:chgData name="George Adams" userId="d66181da58ebf9ab" providerId="LiveId" clId="{142516AA-FABB-428C-A6A2-16C33C83A93A}" dt="2021-09-20T14:44:40.704" v="7065" actId="1076"/>
          <ac:grpSpMkLst>
            <pc:docMk/>
            <pc:sldMk cId="1997872574" sldId="265"/>
            <ac:grpSpMk id="52" creationId="{F84F3DC3-DE1D-49AF-8F05-4860F57839E6}"/>
          </ac:grpSpMkLst>
        </pc:grpChg>
        <pc:grpChg chg="del mod">
          <ac:chgData name="George Adams" userId="d66181da58ebf9ab" providerId="LiveId" clId="{142516AA-FABB-428C-A6A2-16C33C83A93A}" dt="2021-09-20T14:32:18.140" v="6886" actId="165"/>
          <ac:grpSpMkLst>
            <pc:docMk/>
            <pc:sldMk cId="1997872574" sldId="265"/>
            <ac:grpSpMk id="88" creationId="{AD2ACFB0-A8F0-4D07-819B-0B0DD371866E}"/>
          </ac:grpSpMkLst>
        </pc:grpChg>
        <pc:grpChg chg="add mod">
          <ac:chgData name="George Adams" userId="d66181da58ebf9ab" providerId="LiveId" clId="{142516AA-FABB-428C-A6A2-16C33C83A93A}" dt="2021-09-20T14:51:48.317" v="7072" actId="1076"/>
          <ac:grpSpMkLst>
            <pc:docMk/>
            <pc:sldMk cId="1997872574" sldId="265"/>
            <ac:grpSpMk id="95" creationId="{848C9B7B-1F8D-4EF1-9C2C-E2A43A055A6F}"/>
          </ac:grpSpMkLst>
        </pc:grpChg>
        <pc:grpChg chg="add mod">
          <ac:chgData name="George Adams" userId="d66181da58ebf9ab" providerId="LiveId" clId="{142516AA-FABB-428C-A6A2-16C33C83A93A}" dt="2021-09-20T14:51:36.494" v="7071" actId="164"/>
          <ac:grpSpMkLst>
            <pc:docMk/>
            <pc:sldMk cId="1997872574" sldId="265"/>
            <ac:grpSpMk id="102" creationId="{D6A3D9C2-F75E-45D2-BBB8-DA3E908D7439}"/>
          </ac:grpSpMkLst>
        </pc:grpChg>
        <pc:picChg chg="del">
          <ac:chgData name="George Adams" userId="d66181da58ebf9ab" providerId="LiveId" clId="{142516AA-FABB-428C-A6A2-16C33C83A93A}" dt="2021-09-20T14:27:56.203" v="6395" actId="478"/>
          <ac:picMkLst>
            <pc:docMk/>
            <pc:sldMk cId="1997872574" sldId="265"/>
            <ac:picMk id="4" creationId="{AFA9BB60-2633-4702-9D65-68F252134787}"/>
          </ac:picMkLst>
        </pc:picChg>
        <pc:picChg chg="mod topLvl">
          <ac:chgData name="George Adams" userId="d66181da58ebf9ab" providerId="LiveId" clId="{142516AA-FABB-428C-A6A2-16C33C83A93A}" dt="2021-09-20T14:33:11.524" v="6888" actId="207"/>
          <ac:picMkLst>
            <pc:docMk/>
            <pc:sldMk cId="1997872574" sldId="265"/>
            <ac:picMk id="12" creationId="{452661FB-080F-4448-93C1-C4B20EEE4EF5}"/>
          </ac:picMkLst>
        </pc:picChg>
        <pc:picChg chg="mod topLvl">
          <ac:chgData name="George Adams" userId="d66181da58ebf9ab" providerId="LiveId" clId="{142516AA-FABB-428C-A6A2-16C33C83A93A}" dt="2021-09-20T14:32:18.140" v="6886" actId="165"/>
          <ac:picMkLst>
            <pc:docMk/>
            <pc:sldMk cId="1997872574" sldId="265"/>
            <ac:picMk id="26" creationId="{4A42A03B-CC78-4134-B9B8-6611858C5D63}"/>
          </ac:picMkLst>
        </pc:picChg>
        <pc:picChg chg="mod topLvl">
          <ac:chgData name="George Adams" userId="d66181da58ebf9ab" providerId="LiveId" clId="{142516AA-FABB-428C-A6A2-16C33C83A93A}" dt="2021-09-20T14:32:18.140" v="6886" actId="165"/>
          <ac:picMkLst>
            <pc:docMk/>
            <pc:sldMk cId="1997872574" sldId="265"/>
            <ac:picMk id="27" creationId="{BCF97AF3-3E9E-43C0-878F-2F732260869B}"/>
          </ac:picMkLst>
        </pc:picChg>
        <pc:picChg chg="mod topLvl">
          <ac:chgData name="George Adams" userId="d66181da58ebf9ab" providerId="LiveId" clId="{142516AA-FABB-428C-A6A2-16C33C83A93A}" dt="2021-09-20T14:32:18.140" v="6886" actId="165"/>
          <ac:picMkLst>
            <pc:docMk/>
            <pc:sldMk cId="1997872574" sldId="265"/>
            <ac:picMk id="28" creationId="{6AAE13AF-35C1-476D-94CD-B5114E670F2D}"/>
          </ac:picMkLst>
        </pc:picChg>
        <pc:picChg chg="mod topLvl">
          <ac:chgData name="George Adams" userId="d66181da58ebf9ab" providerId="LiveId" clId="{142516AA-FABB-428C-A6A2-16C33C83A93A}" dt="2021-09-20T14:32:37.611" v="6887" actId="207"/>
          <ac:picMkLst>
            <pc:docMk/>
            <pc:sldMk cId="1997872574" sldId="265"/>
            <ac:picMk id="29" creationId="{5524D608-C6F1-4B59-ACA0-999CCE8A1C09}"/>
          </ac:picMkLst>
        </pc:picChg>
        <pc:picChg chg="mod topLvl">
          <ac:chgData name="George Adams" userId="d66181da58ebf9ab" providerId="LiveId" clId="{142516AA-FABB-428C-A6A2-16C33C83A93A}" dt="2021-09-20T14:32:18.140" v="6886" actId="165"/>
          <ac:picMkLst>
            <pc:docMk/>
            <pc:sldMk cId="1997872574" sldId="265"/>
            <ac:picMk id="30" creationId="{66631BA9-76EA-4E52-B231-455722546BC9}"/>
          </ac:picMkLst>
        </pc:picChg>
        <pc:picChg chg="del">
          <ac:chgData name="George Adams" userId="d66181da58ebf9ab" providerId="LiveId" clId="{142516AA-FABB-428C-A6A2-16C33C83A93A}" dt="2021-09-20T14:28:02.766" v="6398" actId="478"/>
          <ac:picMkLst>
            <pc:docMk/>
            <pc:sldMk cId="1997872574" sldId="265"/>
            <ac:picMk id="54" creationId="{81C1B647-2E42-46AF-A37E-ECEC1B7B1376}"/>
          </ac:picMkLst>
        </pc:picChg>
        <pc:picChg chg="del">
          <ac:chgData name="George Adams" userId="d66181da58ebf9ab" providerId="LiveId" clId="{142516AA-FABB-428C-A6A2-16C33C83A93A}" dt="2021-09-20T14:28:00.286" v="6397" actId="478"/>
          <ac:picMkLst>
            <pc:docMk/>
            <pc:sldMk cId="1997872574" sldId="265"/>
            <ac:picMk id="55" creationId="{611ACF9C-5BA4-4349-AF60-A41CF005B1BD}"/>
          </ac:picMkLst>
        </pc:picChg>
        <pc:picChg chg="del">
          <ac:chgData name="George Adams" userId="d66181da58ebf9ab" providerId="LiveId" clId="{142516AA-FABB-428C-A6A2-16C33C83A93A}" dt="2021-09-20T14:27:58.198" v="6396" actId="478"/>
          <ac:picMkLst>
            <pc:docMk/>
            <pc:sldMk cId="1997872574" sldId="265"/>
            <ac:picMk id="91" creationId="{F0D3F0CF-9BB8-4902-BDC6-A7797BA064F1}"/>
          </ac:picMkLst>
        </pc:picChg>
        <pc:picChg chg="add mod">
          <ac:chgData name="George Adams" userId="d66181da58ebf9ab" providerId="LiveId" clId="{142516AA-FABB-428C-A6A2-16C33C83A93A}" dt="2021-09-20T14:51:36.494" v="7071" actId="164"/>
          <ac:picMkLst>
            <pc:docMk/>
            <pc:sldMk cId="1997872574" sldId="265"/>
            <ac:picMk id="93" creationId="{4D726560-0302-42F3-877F-A4BE1E452498}"/>
          </ac:picMkLst>
        </pc:picChg>
        <pc:picChg chg="add mod ord">
          <ac:chgData name="George Adams" userId="d66181da58ebf9ab" providerId="LiveId" clId="{142516AA-FABB-428C-A6A2-16C33C83A93A}" dt="2021-09-20T14:59:45.839" v="7175" actId="166"/>
          <ac:picMkLst>
            <pc:docMk/>
            <pc:sldMk cId="1997872574" sldId="265"/>
            <ac:picMk id="106" creationId="{3CA691E3-3091-476D-BCE8-348CF2833A3B}"/>
          </ac:picMkLst>
        </pc:picChg>
        <pc:cxnChg chg="add mod topLvl">
          <ac:chgData name="George Adams" userId="d66181da58ebf9ab" providerId="LiveId" clId="{142516AA-FABB-428C-A6A2-16C33C83A93A}" dt="2021-09-20T14:37:53.422" v="6923" actId="164"/>
          <ac:cxnSpMkLst>
            <pc:docMk/>
            <pc:sldMk cId="1997872574" sldId="265"/>
            <ac:cxnSpMk id="8" creationId="{89AA8AFE-89D8-48B6-AD91-DC9BD5FB8499}"/>
          </ac:cxnSpMkLst>
        </pc:cxnChg>
        <pc:cxnChg chg="add mod topLvl">
          <ac:chgData name="George Adams" userId="d66181da58ebf9ab" providerId="LiveId" clId="{142516AA-FABB-428C-A6A2-16C33C83A93A}" dt="2021-09-20T14:37:53.422" v="6923" actId="164"/>
          <ac:cxnSpMkLst>
            <pc:docMk/>
            <pc:sldMk cId="1997872574" sldId="265"/>
            <ac:cxnSpMk id="13" creationId="{B3A30FA5-2ABC-44EF-9F73-08651F51BD33}"/>
          </ac:cxnSpMkLst>
        </pc:cxnChg>
        <pc:cxnChg chg="add mod topLvl">
          <ac:chgData name="George Adams" userId="d66181da58ebf9ab" providerId="LiveId" clId="{142516AA-FABB-428C-A6A2-16C33C83A93A}" dt="2021-09-20T14:37:53.422" v="6923" actId="164"/>
          <ac:cxnSpMkLst>
            <pc:docMk/>
            <pc:sldMk cId="1997872574" sldId="265"/>
            <ac:cxnSpMk id="15" creationId="{0FBC70CA-13CC-426E-A90A-38A3E7493715}"/>
          </ac:cxnSpMkLst>
        </pc:cxnChg>
        <pc:cxnChg chg="add mod">
          <ac:chgData name="George Adams" userId="d66181da58ebf9ab" providerId="LiveId" clId="{142516AA-FABB-428C-A6A2-16C33C83A93A}" dt="2021-09-20T14:36:23.052" v="6909" actId="164"/>
          <ac:cxnSpMkLst>
            <pc:docMk/>
            <pc:sldMk cId="1997872574" sldId="265"/>
            <ac:cxnSpMk id="22" creationId="{5676CFD6-DADB-4B11-B68A-89EDD11EEB9C}"/>
          </ac:cxnSpMkLst>
        </pc:cxnChg>
        <pc:cxnChg chg="add mod">
          <ac:chgData name="George Adams" userId="d66181da58ebf9ab" providerId="LiveId" clId="{142516AA-FABB-428C-A6A2-16C33C83A93A}" dt="2021-09-20T14:36:23.052" v="6909" actId="164"/>
          <ac:cxnSpMkLst>
            <pc:docMk/>
            <pc:sldMk cId="1997872574" sldId="265"/>
            <ac:cxnSpMk id="31" creationId="{0235B8F7-EA03-44C2-80D9-D01BDEE363FC}"/>
          </ac:cxnSpMkLst>
        </pc:cxnChg>
        <pc:cxnChg chg="add mod">
          <ac:chgData name="George Adams" userId="d66181da58ebf9ab" providerId="LiveId" clId="{142516AA-FABB-428C-A6A2-16C33C83A93A}" dt="2021-09-20T14:39:14.811" v="6933" actId="164"/>
          <ac:cxnSpMkLst>
            <pc:docMk/>
            <pc:sldMk cId="1997872574" sldId="265"/>
            <ac:cxnSpMk id="43" creationId="{F10C2090-6145-43B8-9686-ABE5CA3BF815}"/>
          </ac:cxnSpMkLst>
        </pc:cxnChg>
        <pc:cxnChg chg="add mod">
          <ac:chgData name="George Adams" userId="d66181da58ebf9ab" providerId="LiveId" clId="{142516AA-FABB-428C-A6A2-16C33C83A93A}" dt="2021-09-20T14:39:14.811" v="6933" actId="164"/>
          <ac:cxnSpMkLst>
            <pc:docMk/>
            <pc:sldMk cId="1997872574" sldId="265"/>
            <ac:cxnSpMk id="45" creationId="{60EBBE39-421B-4457-B52E-1803627F5BC7}"/>
          </ac:cxnSpMkLst>
        </pc:cxnChg>
        <pc:cxnChg chg="add mod">
          <ac:chgData name="George Adams" userId="d66181da58ebf9ab" providerId="LiveId" clId="{142516AA-FABB-428C-A6A2-16C33C83A93A}" dt="2021-09-20T14:39:14.811" v="6933" actId="164"/>
          <ac:cxnSpMkLst>
            <pc:docMk/>
            <pc:sldMk cId="1997872574" sldId="265"/>
            <ac:cxnSpMk id="47" creationId="{6F06F598-5FFB-44E2-84F8-A81CA0BF2DFA}"/>
          </ac:cxnSpMkLst>
        </pc:cxnChg>
        <pc:cxnChg chg="mod">
          <ac:chgData name="George Adams" userId="d66181da58ebf9ab" providerId="LiveId" clId="{142516AA-FABB-428C-A6A2-16C33C83A93A}" dt="2021-09-20T14:44:33.838" v="7064"/>
          <ac:cxnSpMkLst>
            <pc:docMk/>
            <pc:sldMk cId="1997872574" sldId="265"/>
            <ac:cxnSpMk id="103" creationId="{F846905F-7B35-4267-B73E-D116222C6EEA}"/>
          </ac:cxnSpMkLst>
        </pc:cxnChg>
        <pc:cxnChg chg="mod">
          <ac:chgData name="George Adams" userId="d66181da58ebf9ab" providerId="LiveId" clId="{142516AA-FABB-428C-A6A2-16C33C83A93A}" dt="2021-09-20T14:44:33.838" v="7064"/>
          <ac:cxnSpMkLst>
            <pc:docMk/>
            <pc:sldMk cId="1997872574" sldId="265"/>
            <ac:cxnSpMk id="104" creationId="{7B8166D0-FDB7-414F-BC22-14D6D1881644}"/>
          </ac:cxnSpMkLst>
        </pc:cxnChg>
        <pc:cxnChg chg="mod">
          <ac:chgData name="George Adams" userId="d66181da58ebf9ab" providerId="LiveId" clId="{142516AA-FABB-428C-A6A2-16C33C83A93A}" dt="2021-09-20T14:44:33.838" v="7064"/>
          <ac:cxnSpMkLst>
            <pc:docMk/>
            <pc:sldMk cId="1997872574" sldId="265"/>
            <ac:cxnSpMk id="105" creationId="{76C60306-AA3A-461D-8B57-6B6B0DEFB637}"/>
          </ac:cxnSpMkLst>
        </pc:cxnChg>
        <pc:cxnChg chg="add mod">
          <ac:chgData name="George Adams" userId="d66181da58ebf9ab" providerId="LiveId" clId="{142516AA-FABB-428C-A6A2-16C33C83A93A}" dt="2021-09-20T21:48:19.627" v="7487" actId="1076"/>
          <ac:cxnSpMkLst>
            <pc:docMk/>
            <pc:sldMk cId="1997872574" sldId="265"/>
            <ac:cxnSpMk id="110" creationId="{2AEB8413-F18F-4F59-9D8F-C87D38C85EC6}"/>
          </ac:cxnSpMkLst>
        </pc:cxnChg>
      </pc:sldChg>
      <pc:sldChg chg="addSp delSp modSp add mod delAnim modAnim">
        <pc:chgData name="George Adams" userId="d66181da58ebf9ab" providerId="LiveId" clId="{142516AA-FABB-428C-A6A2-16C33C83A93A}" dt="2021-09-20T22:25:44.606" v="7683" actId="692"/>
        <pc:sldMkLst>
          <pc:docMk/>
          <pc:sldMk cId="3823255415" sldId="266"/>
        </pc:sldMkLst>
        <pc:spChg chg="del">
          <ac:chgData name="George Adams" userId="d66181da58ebf9ab" providerId="LiveId" clId="{142516AA-FABB-428C-A6A2-16C33C83A93A}" dt="2021-09-20T22:13:48.787" v="7519" actId="478"/>
          <ac:spMkLst>
            <pc:docMk/>
            <pc:sldMk cId="3823255415" sldId="266"/>
            <ac:spMk id="31" creationId="{F220D24D-2070-4696-9CE2-47345798795A}"/>
          </ac:spMkLst>
        </pc:spChg>
        <pc:spChg chg="del mod">
          <ac:chgData name="George Adams" userId="d66181da58ebf9ab" providerId="LiveId" clId="{142516AA-FABB-428C-A6A2-16C33C83A93A}" dt="2021-09-20T22:13:34.645" v="7517" actId="478"/>
          <ac:spMkLst>
            <pc:docMk/>
            <pc:sldMk cId="3823255415" sldId="266"/>
            <ac:spMk id="32" creationId="{FFE445B9-7104-4349-BF95-A0236724D23F}"/>
          </ac:spMkLst>
        </pc:spChg>
        <pc:spChg chg="del">
          <ac:chgData name="George Adams" userId="d66181da58ebf9ab" providerId="LiveId" clId="{142516AA-FABB-428C-A6A2-16C33C83A93A}" dt="2021-09-20T22:12:23.267" v="7505" actId="478"/>
          <ac:spMkLst>
            <pc:docMk/>
            <pc:sldMk cId="3823255415" sldId="266"/>
            <ac:spMk id="33" creationId="{C890F053-0625-47E9-ACEE-3A55ED4639B0}"/>
          </ac:spMkLst>
        </pc:spChg>
        <pc:spChg chg="add mod">
          <ac:chgData name="George Adams" userId="d66181da58ebf9ab" providerId="LiveId" clId="{142516AA-FABB-428C-A6A2-16C33C83A93A}" dt="2021-09-20T22:25:09.118" v="7679" actId="1076"/>
          <ac:spMkLst>
            <pc:docMk/>
            <pc:sldMk cId="3823255415" sldId="266"/>
            <ac:spMk id="37" creationId="{2639B47E-128C-4255-8D31-3AF9FE9C825E}"/>
          </ac:spMkLst>
        </pc:spChg>
        <pc:spChg chg="add mod">
          <ac:chgData name="George Adams" userId="d66181da58ebf9ab" providerId="LiveId" clId="{142516AA-FABB-428C-A6A2-16C33C83A93A}" dt="2021-09-20T22:25:12.052" v="7680" actId="1076"/>
          <ac:spMkLst>
            <pc:docMk/>
            <pc:sldMk cId="3823255415" sldId="266"/>
            <ac:spMk id="39" creationId="{7BE386B3-4A41-4258-B7B7-A645B43DDFC9}"/>
          </ac:spMkLst>
        </pc:spChg>
        <pc:spChg chg="del">
          <ac:chgData name="George Adams" userId="d66181da58ebf9ab" providerId="LiveId" clId="{142516AA-FABB-428C-A6A2-16C33C83A93A}" dt="2021-09-20T22:12:18.713" v="7504" actId="478"/>
          <ac:spMkLst>
            <pc:docMk/>
            <pc:sldMk cId="3823255415" sldId="266"/>
            <ac:spMk id="185" creationId="{9DB178C8-9425-44A0-BD72-629EC61D2507}"/>
          </ac:spMkLst>
        </pc:spChg>
        <pc:spChg chg="del mod">
          <ac:chgData name="George Adams" userId="d66181da58ebf9ab" providerId="LiveId" clId="{142516AA-FABB-428C-A6A2-16C33C83A93A}" dt="2021-09-20T22:13:30.730" v="7516" actId="478"/>
          <ac:spMkLst>
            <pc:docMk/>
            <pc:sldMk cId="3823255415" sldId="266"/>
            <ac:spMk id="186" creationId="{582CBD4F-219C-499D-8558-0B1B83B6DEDC}"/>
          </ac:spMkLst>
        </pc:spChg>
        <pc:grpChg chg="add mod ord">
          <ac:chgData name="George Adams" userId="d66181da58ebf9ab" providerId="LiveId" clId="{142516AA-FABB-428C-A6A2-16C33C83A93A}" dt="2021-09-20T22:22:38.851" v="7663" actId="167"/>
          <ac:grpSpMkLst>
            <pc:docMk/>
            <pc:sldMk cId="3823255415" sldId="266"/>
            <ac:grpSpMk id="53" creationId="{D8D1BA1A-3C9E-4287-AADF-3E081DB9F72C}"/>
          </ac:grpSpMkLst>
        </pc:grpChg>
        <pc:grpChg chg="mod ord">
          <ac:chgData name="George Adams" userId="d66181da58ebf9ab" providerId="LiveId" clId="{142516AA-FABB-428C-A6A2-16C33C83A93A}" dt="2021-09-20T22:22:46.760" v="7664" actId="167"/>
          <ac:grpSpMkLst>
            <pc:docMk/>
            <pc:sldMk cId="3823255415" sldId="266"/>
            <ac:grpSpMk id="98" creationId="{FA97572F-8C54-4F73-8FF6-0EB7F69CA39D}"/>
          </ac:grpSpMkLst>
        </pc:grpChg>
        <pc:grpChg chg="add del mod">
          <ac:chgData name="George Adams" userId="d66181da58ebf9ab" providerId="LiveId" clId="{142516AA-FABB-428C-A6A2-16C33C83A93A}" dt="2021-09-20T22:19:48.805" v="7640" actId="165"/>
          <ac:grpSpMkLst>
            <pc:docMk/>
            <pc:sldMk cId="3823255415" sldId="266"/>
            <ac:grpSpMk id="127" creationId="{72E5306C-3734-4AED-A798-121908378BA2}"/>
          </ac:grpSpMkLst>
        </pc:grpChg>
        <pc:grpChg chg="mod ord">
          <ac:chgData name="George Adams" userId="d66181da58ebf9ab" providerId="LiveId" clId="{142516AA-FABB-428C-A6A2-16C33C83A93A}" dt="2021-09-20T22:24:17.930" v="7671" actId="171"/>
          <ac:grpSpMkLst>
            <pc:docMk/>
            <pc:sldMk cId="3823255415" sldId="266"/>
            <ac:grpSpMk id="180" creationId="{AC3242B5-ED6B-457E-9356-A69A3A465AC2}"/>
          </ac:grpSpMkLst>
        </pc:grpChg>
        <pc:graphicFrameChg chg="del">
          <ac:chgData name="George Adams" userId="d66181da58ebf9ab" providerId="LiveId" clId="{142516AA-FABB-428C-A6A2-16C33C83A93A}" dt="2021-09-20T22:13:52.004" v="7520" actId="478"/>
          <ac:graphicFrameMkLst>
            <pc:docMk/>
            <pc:sldMk cId="3823255415" sldId="266"/>
            <ac:graphicFrameMk id="25" creationId="{92DBAC1A-AAA2-4C3B-9828-6EF8DA50DDA8}"/>
          </ac:graphicFrameMkLst>
        </pc:graphicFrameChg>
        <pc:picChg chg="add mod">
          <ac:chgData name="George Adams" userId="d66181da58ebf9ab" providerId="LiveId" clId="{142516AA-FABB-428C-A6A2-16C33C83A93A}" dt="2021-09-20T22:25:06.348" v="7678" actId="1076"/>
          <ac:picMkLst>
            <pc:docMk/>
            <pc:sldMk cId="3823255415" sldId="266"/>
            <ac:picMk id="36" creationId="{636094CF-F686-44A8-8D9A-FEE0925E93FF}"/>
          </ac:picMkLst>
        </pc:picChg>
        <pc:picChg chg="add mod">
          <ac:chgData name="George Adams" userId="d66181da58ebf9ab" providerId="LiveId" clId="{142516AA-FABB-428C-A6A2-16C33C83A93A}" dt="2021-09-20T22:25:17.842" v="7681" actId="1076"/>
          <ac:picMkLst>
            <pc:docMk/>
            <pc:sldMk cId="3823255415" sldId="266"/>
            <ac:picMk id="125" creationId="{C0F85F75-2FC0-4083-B698-09CB0894FBE2}"/>
          </ac:picMkLst>
        </pc:picChg>
        <pc:picChg chg="mo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29" creationId="{15EC7DC9-1D82-41DE-90EE-2A8B4DF7E99D}"/>
          </ac:picMkLst>
        </pc:picChg>
        <pc:picChg chg="mod or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77" creationId="{C6C48841-8716-4983-A0CE-DAC1F5456B2A}"/>
          </ac:picMkLst>
        </pc:picChg>
        <pc:picChg chg="mo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78" creationId="{3A46718C-F245-4727-BC47-6E729691D43A}"/>
          </ac:picMkLst>
        </pc:picChg>
        <pc:picChg chg="mo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79" creationId="{BA6A5A2F-7D53-4F43-A550-54E9B2B46BD9}"/>
          </ac:picMkLst>
        </pc:picChg>
        <pc:picChg chg="mo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81" creationId="{FF748252-78CE-4E7B-8394-500A2367DD89}"/>
          </ac:picMkLst>
        </pc:picChg>
        <pc:picChg chg="mod topLvl">
          <ac:chgData name="George Adams" userId="d66181da58ebf9ab" providerId="LiveId" clId="{142516AA-FABB-428C-A6A2-16C33C83A93A}" dt="2021-09-20T22:22:10.323" v="7660" actId="164"/>
          <ac:picMkLst>
            <pc:docMk/>
            <pc:sldMk cId="3823255415" sldId="266"/>
            <ac:picMk id="182" creationId="{122E365F-005D-4854-A14F-160F52264C0C}"/>
          </ac:picMkLst>
        </pc:picChg>
        <pc:picChg chg="del">
          <ac:chgData name="George Adams" userId="d66181da58ebf9ab" providerId="LiveId" clId="{142516AA-FABB-428C-A6A2-16C33C83A93A}" dt="2021-09-20T22:12:26.559" v="7506" actId="478"/>
          <ac:picMkLst>
            <pc:docMk/>
            <pc:sldMk cId="3823255415" sldId="266"/>
            <ac:picMk id="183" creationId="{E876293F-36D2-47C2-820A-FA152E9DBA7D}"/>
          </ac:picMkLst>
        </pc:picChg>
        <pc:cxnChg chg="del">
          <ac:chgData name="George Adams" userId="d66181da58ebf9ab" providerId="LiveId" clId="{142516AA-FABB-428C-A6A2-16C33C83A93A}" dt="2021-09-20T22:25:03.287" v="7677" actId="478"/>
          <ac:cxnSpMkLst>
            <pc:docMk/>
            <pc:sldMk cId="3823255415" sldId="266"/>
            <ac:cxnSpMk id="29" creationId="{7CF83CEF-44AA-4C79-9BBF-5CC73C7F2FEF}"/>
          </ac:cxnSpMkLst>
        </pc:cxnChg>
        <pc:cxnChg chg="del">
          <ac:chgData name="George Adams" userId="d66181da58ebf9ab" providerId="LiveId" clId="{142516AA-FABB-428C-A6A2-16C33C83A93A}" dt="2021-09-20T22:25:00.592" v="7676" actId="478"/>
          <ac:cxnSpMkLst>
            <pc:docMk/>
            <pc:sldMk cId="3823255415" sldId="266"/>
            <ac:cxnSpMk id="30" creationId="{0D01D964-621C-4FFB-98B4-7FE70BF0EA55}"/>
          </ac:cxnSpMkLst>
        </pc:cxnChg>
        <pc:cxnChg chg="add mod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41" creationId="{C33EF4F3-A56F-4A33-AE98-E6B9D712FB03}"/>
          </ac:cxnSpMkLst>
        </pc:cxnChg>
        <pc:cxnChg chg="add del">
          <ac:chgData name="George Adams" userId="d66181da58ebf9ab" providerId="LiveId" clId="{142516AA-FABB-428C-A6A2-16C33C83A93A}" dt="2021-09-20T22:21:11.773" v="7654" actId="478"/>
          <ac:cxnSpMkLst>
            <pc:docMk/>
            <pc:sldMk cId="3823255415" sldId="266"/>
            <ac:cxnSpMk id="46" creationId="{65586D5F-192A-4B88-B4A7-6C03C32F6A93}"/>
          </ac:cxnSpMkLst>
        </pc:cxnChg>
        <pc:cxnChg chg="add mod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50" creationId="{32514033-B4C0-42B6-8970-2538E3D3F2F5}"/>
          </ac:cxnSpMkLst>
        </pc:cxnChg>
        <pc:cxnChg chg="add mod">
          <ac:chgData name="George Adams" userId="d66181da58ebf9ab" providerId="LiveId" clId="{142516AA-FABB-428C-A6A2-16C33C83A93A}" dt="2021-09-20T22:25:44.606" v="7683" actId="692"/>
          <ac:cxnSpMkLst>
            <pc:docMk/>
            <pc:sldMk cId="3823255415" sldId="266"/>
            <ac:cxnSpMk id="56" creationId="{957F52D1-0412-4085-AF53-9C960DB635E7}"/>
          </ac:cxnSpMkLst>
        </pc:cxnChg>
        <pc:cxnChg chg="mod topLvl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131" creationId="{366B8E5B-4677-43D5-BC81-B1C3F8E7B90C}"/>
          </ac:cxnSpMkLst>
        </pc:cxnChg>
        <pc:cxnChg chg="mod topLvl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139" creationId="{38A8D9C8-0D8D-4F39-8B95-1363A3F445FE}"/>
          </ac:cxnSpMkLst>
        </pc:cxnChg>
        <pc:cxnChg chg="del mod topLvl">
          <ac:chgData name="George Adams" userId="d66181da58ebf9ab" providerId="LiveId" clId="{142516AA-FABB-428C-A6A2-16C33C83A93A}" dt="2021-09-20T22:20:45.294" v="7649" actId="478"/>
          <ac:cxnSpMkLst>
            <pc:docMk/>
            <pc:sldMk cId="3823255415" sldId="266"/>
            <ac:cxnSpMk id="140" creationId="{70F96B02-1FA4-42D3-AF2C-6C1D73DF65D0}"/>
          </ac:cxnSpMkLst>
        </pc:cxnChg>
        <pc:cxnChg chg="del mod topLvl">
          <ac:chgData name="George Adams" userId="d66181da58ebf9ab" providerId="LiveId" clId="{142516AA-FABB-428C-A6A2-16C33C83A93A}" dt="2021-09-20T22:20:39.091" v="7647" actId="478"/>
          <ac:cxnSpMkLst>
            <pc:docMk/>
            <pc:sldMk cId="3823255415" sldId="266"/>
            <ac:cxnSpMk id="167" creationId="{5F670669-6830-4B5E-B210-EBC9B8900F8E}"/>
          </ac:cxnSpMkLst>
        </pc:cxnChg>
        <pc:cxnChg chg="del mod topLvl">
          <ac:chgData name="George Adams" userId="d66181da58ebf9ab" providerId="LiveId" clId="{142516AA-FABB-428C-A6A2-16C33C83A93A}" dt="2021-09-20T22:20:41.827" v="7648" actId="478"/>
          <ac:cxnSpMkLst>
            <pc:docMk/>
            <pc:sldMk cId="3823255415" sldId="266"/>
            <ac:cxnSpMk id="168" creationId="{9D528E16-6802-43C1-A513-91CEB96379E8}"/>
          </ac:cxnSpMkLst>
        </pc:cxnChg>
        <pc:cxnChg chg="del mod topLvl">
          <ac:chgData name="George Adams" userId="d66181da58ebf9ab" providerId="LiveId" clId="{142516AA-FABB-428C-A6A2-16C33C83A93A}" dt="2021-09-20T22:20:29.785" v="7646" actId="478"/>
          <ac:cxnSpMkLst>
            <pc:docMk/>
            <pc:sldMk cId="3823255415" sldId="266"/>
            <ac:cxnSpMk id="169" creationId="{242E2C2C-A9D0-4EB3-A81B-77FE672A8A5D}"/>
          </ac:cxnSpMkLst>
        </pc:cxnChg>
        <pc:cxnChg chg="del mod topLvl">
          <ac:chgData name="George Adams" userId="d66181da58ebf9ab" providerId="LiveId" clId="{142516AA-FABB-428C-A6A2-16C33C83A93A}" dt="2021-09-20T22:20:10.875" v="7644" actId="478"/>
          <ac:cxnSpMkLst>
            <pc:docMk/>
            <pc:sldMk cId="3823255415" sldId="266"/>
            <ac:cxnSpMk id="170" creationId="{E8299C64-A129-4523-BEDB-C3311E445CA8}"/>
          </ac:cxnSpMkLst>
        </pc:cxnChg>
        <pc:cxnChg chg="del mod topLvl">
          <ac:chgData name="George Adams" userId="d66181da58ebf9ab" providerId="LiveId" clId="{142516AA-FABB-428C-A6A2-16C33C83A93A}" dt="2021-09-20T22:19:58.508" v="7641" actId="478"/>
          <ac:cxnSpMkLst>
            <pc:docMk/>
            <pc:sldMk cId="3823255415" sldId="266"/>
            <ac:cxnSpMk id="171" creationId="{F1AF2115-CA56-4EB2-9E0B-137BEC8A2E54}"/>
          </ac:cxnSpMkLst>
        </pc:cxnChg>
        <pc:cxnChg chg="del mod topLvl">
          <ac:chgData name="George Adams" userId="d66181da58ebf9ab" providerId="LiveId" clId="{142516AA-FABB-428C-A6A2-16C33C83A93A}" dt="2021-09-20T22:20:01.527" v="7642" actId="478"/>
          <ac:cxnSpMkLst>
            <pc:docMk/>
            <pc:sldMk cId="3823255415" sldId="266"/>
            <ac:cxnSpMk id="172" creationId="{0CF9C045-9B7F-4C0A-B455-7AA1476F6CCE}"/>
          </ac:cxnSpMkLst>
        </pc:cxnChg>
        <pc:cxnChg chg="del mod topLvl">
          <ac:chgData name="George Adams" userId="d66181da58ebf9ab" providerId="LiveId" clId="{142516AA-FABB-428C-A6A2-16C33C83A93A}" dt="2021-09-20T22:20:07.680" v="7643" actId="478"/>
          <ac:cxnSpMkLst>
            <pc:docMk/>
            <pc:sldMk cId="3823255415" sldId="266"/>
            <ac:cxnSpMk id="173" creationId="{07BDFC0C-B7FC-4BBF-8FD6-95530C375206}"/>
          </ac:cxnSpMkLst>
        </pc:cxnChg>
        <pc:cxnChg chg="mod topLvl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174" creationId="{CA0FF74A-7F9B-411B-AA55-1CE220F3BB6B}"/>
          </ac:cxnSpMkLst>
        </pc:cxnChg>
        <pc:cxnChg chg="mod topLvl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175" creationId="{2CBEF5E3-1772-4DAC-944A-1CE9718134ED}"/>
          </ac:cxnSpMkLst>
        </pc:cxnChg>
        <pc:cxnChg chg="mod topLvl">
          <ac:chgData name="George Adams" userId="d66181da58ebf9ab" providerId="LiveId" clId="{142516AA-FABB-428C-A6A2-16C33C83A93A}" dt="2021-09-20T22:22:10.323" v="7660" actId="164"/>
          <ac:cxnSpMkLst>
            <pc:docMk/>
            <pc:sldMk cId="3823255415" sldId="266"/>
            <ac:cxnSpMk id="176" creationId="{6B593FCA-FCE1-40BF-A7AD-932B1BEE7B94}"/>
          </ac:cxnSpMkLst>
        </pc:cxnChg>
      </pc:sldChg>
      <pc:sldChg chg="addSp modSp new del mod ord">
        <pc:chgData name="George Adams" userId="d66181da58ebf9ab" providerId="LiveId" clId="{142516AA-FABB-428C-A6A2-16C33C83A93A}" dt="2021-09-20T23:23:10.548" v="7906" actId="2696"/>
        <pc:sldMkLst>
          <pc:docMk/>
          <pc:sldMk cId="17200665" sldId="267"/>
        </pc:sldMkLst>
        <pc:spChg chg="add mod">
          <ac:chgData name="George Adams" userId="d66181da58ebf9ab" providerId="LiveId" clId="{142516AA-FABB-428C-A6A2-16C33C83A93A}" dt="2021-09-20T22:40:22.258" v="7792" actId="20577"/>
          <ac:spMkLst>
            <pc:docMk/>
            <pc:sldMk cId="17200665" sldId="267"/>
            <ac:spMk id="2" creationId="{CD53CE48-9949-4419-BC6D-CCD3434F5E08}"/>
          </ac:spMkLst>
        </pc:spChg>
      </pc:sldChg>
      <pc:sldChg chg="modSp add mod ord">
        <pc:chgData name="George Adams" userId="d66181da58ebf9ab" providerId="LiveId" clId="{142516AA-FABB-428C-A6A2-16C33C83A93A}" dt="2021-09-20T22:41:46.489" v="7817" actId="20577"/>
        <pc:sldMkLst>
          <pc:docMk/>
          <pc:sldMk cId="1578574650" sldId="268"/>
        </pc:sldMkLst>
        <pc:spChg chg="mod">
          <ac:chgData name="George Adams" userId="d66181da58ebf9ab" providerId="LiveId" clId="{142516AA-FABB-428C-A6A2-16C33C83A93A}" dt="2021-09-20T22:41:46.489" v="7817" actId="20577"/>
          <ac:spMkLst>
            <pc:docMk/>
            <pc:sldMk cId="1578574650" sldId="268"/>
            <ac:spMk id="2" creationId="{CD53CE48-9949-4419-BC6D-CCD3434F5E08}"/>
          </ac:spMkLst>
        </pc:spChg>
      </pc:sldChg>
      <pc:sldChg chg="add ord">
        <pc:chgData name="George Adams" userId="d66181da58ebf9ab" providerId="LiveId" clId="{142516AA-FABB-428C-A6A2-16C33C83A93A}" dt="2021-09-21T13:40:46.091" v="9507"/>
        <pc:sldMkLst>
          <pc:docMk/>
          <pc:sldMk cId="216362643" sldId="269"/>
        </pc:sldMkLst>
      </pc:sldChg>
      <pc:sldChg chg="addSp delSp modSp add mod delAnim modAnim">
        <pc:chgData name="George Adams" userId="d66181da58ebf9ab" providerId="LiveId" clId="{142516AA-FABB-428C-A6A2-16C33C83A93A}" dt="2021-09-21T16:24:11.928" v="11248" actId="166"/>
        <pc:sldMkLst>
          <pc:docMk/>
          <pc:sldMk cId="3561180701" sldId="270"/>
        </pc:sldMkLst>
        <pc:spChg chg="mod">
          <ac:chgData name="George Adams" userId="d66181da58ebf9ab" providerId="LiveId" clId="{142516AA-FABB-428C-A6A2-16C33C83A93A}" dt="2021-09-21T13:38:27.799" v="9466" actId="20577"/>
          <ac:spMkLst>
            <pc:docMk/>
            <pc:sldMk cId="3561180701" sldId="270"/>
            <ac:spMk id="2" creationId="{D1C65236-95FB-454E-AF12-62F959BCB588}"/>
          </ac:spMkLst>
        </pc:spChg>
        <pc:spChg chg="add mod">
          <ac:chgData name="George Adams" userId="d66181da58ebf9ab" providerId="LiveId" clId="{142516AA-FABB-428C-A6A2-16C33C83A93A}" dt="2021-09-21T13:39:42.781" v="9505" actId="1076"/>
          <ac:spMkLst>
            <pc:docMk/>
            <pc:sldMk cId="3561180701" sldId="270"/>
            <ac:spMk id="3" creationId="{73E6332E-FC82-4830-B6FA-233546969370}"/>
          </ac:spMkLst>
        </pc:spChg>
        <pc:spChg chg="add mod">
          <ac:chgData name="George Adams" userId="d66181da58ebf9ab" providerId="LiveId" clId="{142516AA-FABB-428C-A6A2-16C33C83A93A}" dt="2021-09-21T15:23:18.682" v="10724" actId="20577"/>
          <ac:spMkLst>
            <pc:docMk/>
            <pc:sldMk cId="3561180701" sldId="270"/>
            <ac:spMk id="30" creationId="{093BF732-88E5-4FF1-9E1F-869FD21A8620}"/>
          </ac:spMkLst>
        </pc:spChg>
        <pc:spChg chg="del">
          <ac:chgData name="George Adams" userId="d66181da58ebf9ab" providerId="LiveId" clId="{142516AA-FABB-428C-A6A2-16C33C83A93A}" dt="2021-09-20T23:20:41.996" v="7826" actId="478"/>
          <ac:spMkLst>
            <pc:docMk/>
            <pc:sldMk cId="3561180701" sldId="270"/>
            <ac:spMk id="96" creationId="{C033966E-56CF-4EAA-A968-287758A0B10F}"/>
          </ac:spMkLst>
        </pc:spChg>
        <pc:spChg chg="mod">
          <ac:chgData name="George Adams" userId="d66181da58ebf9ab" providerId="LiveId" clId="{142516AA-FABB-428C-A6A2-16C33C83A93A}" dt="2021-09-21T16:15:35.370" v="11240" actId="113"/>
          <ac:spMkLst>
            <pc:docMk/>
            <pc:sldMk cId="3561180701" sldId="270"/>
            <ac:spMk id="97" creationId="{963F7C80-43B0-4A11-AA3F-8E26258ABC60}"/>
          </ac:spMkLst>
        </pc:spChg>
        <pc:spChg chg="del mod">
          <ac:chgData name="George Adams" userId="d66181da58ebf9ab" providerId="LiveId" clId="{142516AA-FABB-428C-A6A2-16C33C83A93A}" dt="2021-09-20T23:19:51.896" v="7824" actId="478"/>
          <ac:spMkLst>
            <pc:docMk/>
            <pc:sldMk cId="3561180701" sldId="270"/>
            <ac:spMk id="98" creationId="{43CF98C4-63F4-4C73-A855-5830D469324A}"/>
          </ac:spMkLst>
        </pc:spChg>
        <pc:grpChg chg="mod ord">
          <ac:chgData name="George Adams" userId="d66181da58ebf9ab" providerId="LiveId" clId="{142516AA-FABB-428C-A6A2-16C33C83A93A}" dt="2021-09-21T16:24:11.928" v="11248" actId="166"/>
          <ac:grpSpMkLst>
            <pc:docMk/>
            <pc:sldMk cId="3561180701" sldId="270"/>
            <ac:grpSpMk id="80" creationId="{0C75851B-267A-4695-9CDA-FD17438101C0}"/>
          </ac:grpSpMkLst>
        </pc:grpChg>
        <pc:picChg chg="del">
          <ac:chgData name="George Adams" userId="d66181da58ebf9ab" providerId="LiveId" clId="{142516AA-FABB-428C-A6A2-16C33C83A93A}" dt="2021-09-20T23:20:33.969" v="7825" actId="478"/>
          <ac:picMkLst>
            <pc:docMk/>
            <pc:sldMk cId="3561180701" sldId="270"/>
            <ac:picMk id="9" creationId="{3832FC6A-0714-47E3-BD89-5A38C80DD096}"/>
          </ac:picMkLst>
        </pc:picChg>
        <pc:picChg chg="add del mod">
          <ac:chgData name="George Adams" userId="d66181da58ebf9ab" providerId="LiveId" clId="{142516AA-FABB-428C-A6A2-16C33C83A93A}" dt="2021-09-20T23:20:56.520" v="7828"/>
          <ac:picMkLst>
            <pc:docMk/>
            <pc:sldMk cId="3561180701" sldId="270"/>
            <ac:picMk id="29" creationId="{25F056CE-F262-4BF0-A8E8-30A98B49AC30}"/>
          </ac:picMkLst>
        </pc:picChg>
        <pc:picChg chg="del">
          <ac:chgData name="George Adams" userId="d66181da58ebf9ab" providerId="LiveId" clId="{142516AA-FABB-428C-A6A2-16C33C83A93A}" dt="2021-09-20T23:19:42.980" v="7822" actId="478"/>
          <ac:picMkLst>
            <pc:docMk/>
            <pc:sldMk cId="3561180701" sldId="270"/>
            <ac:picMk id="100" creationId="{ED2BA577-F22F-4E85-A731-01503C21C1A6}"/>
          </ac:picMkLst>
        </pc:picChg>
        <pc:cxnChg chg="add mod">
          <ac:chgData name="George Adams" userId="d66181da58ebf9ab" providerId="LiveId" clId="{142516AA-FABB-428C-A6A2-16C33C83A93A}" dt="2021-09-21T16:13:10.650" v="11227"/>
          <ac:cxnSpMkLst>
            <pc:docMk/>
            <pc:sldMk cId="3561180701" sldId="270"/>
            <ac:cxnSpMk id="5" creationId="{C0010E55-65C2-4A68-B668-4BA1866347A7}"/>
          </ac:cxnSpMkLst>
        </pc:cxnChg>
        <pc:cxnChg chg="add mod">
          <ac:chgData name="George Adams" userId="d66181da58ebf9ab" providerId="LiveId" clId="{142516AA-FABB-428C-A6A2-16C33C83A93A}" dt="2021-09-21T16:13:28.808" v="11229" actId="14100"/>
          <ac:cxnSpMkLst>
            <pc:docMk/>
            <pc:sldMk cId="3561180701" sldId="270"/>
            <ac:cxnSpMk id="8" creationId="{AEEAAE18-98BC-44E1-A6EE-ABC752A9B6D0}"/>
          </ac:cxnSpMkLst>
        </pc:cxnChg>
        <pc:cxnChg chg="add">
          <ac:chgData name="George Adams" userId="d66181da58ebf9ab" providerId="LiveId" clId="{142516AA-FABB-428C-A6A2-16C33C83A93A}" dt="2021-09-21T16:13:38.246" v="11230" actId="11529"/>
          <ac:cxnSpMkLst>
            <pc:docMk/>
            <pc:sldMk cId="3561180701" sldId="270"/>
            <ac:cxnSpMk id="12" creationId="{FBC41D2F-EBE2-481F-A2F3-E143CA3EBA37}"/>
          </ac:cxnSpMkLst>
        </pc:cxnChg>
        <pc:cxnChg chg="add">
          <ac:chgData name="George Adams" userId="d66181da58ebf9ab" providerId="LiveId" clId="{142516AA-FABB-428C-A6A2-16C33C83A93A}" dt="2021-09-21T16:13:51.310" v="11231" actId="11529"/>
          <ac:cxnSpMkLst>
            <pc:docMk/>
            <pc:sldMk cId="3561180701" sldId="270"/>
            <ac:cxnSpMk id="14" creationId="{F395DDD4-3D3C-4BFD-9B73-D18AD1B56821}"/>
          </ac:cxnSpMkLst>
        </pc:cxnChg>
        <pc:cxnChg chg="add">
          <ac:chgData name="George Adams" userId="d66181da58ebf9ab" providerId="LiveId" clId="{142516AA-FABB-428C-A6A2-16C33C83A93A}" dt="2021-09-21T16:14:04.315" v="11232" actId="11529"/>
          <ac:cxnSpMkLst>
            <pc:docMk/>
            <pc:sldMk cId="3561180701" sldId="270"/>
            <ac:cxnSpMk id="17" creationId="{E65DB3A1-87CF-49BF-9A8D-2942AD3C22A5}"/>
          </ac:cxnSpMkLst>
        </pc:cxnChg>
        <pc:cxnChg chg="add">
          <ac:chgData name="George Adams" userId="d66181da58ebf9ab" providerId="LiveId" clId="{142516AA-FABB-428C-A6A2-16C33C83A93A}" dt="2021-09-21T16:14:15.794" v="11233" actId="11529"/>
          <ac:cxnSpMkLst>
            <pc:docMk/>
            <pc:sldMk cId="3561180701" sldId="270"/>
            <ac:cxnSpMk id="19" creationId="{16C789BB-4B12-4770-A994-E4A64E09B193}"/>
          </ac:cxnSpMkLst>
        </pc:cxnChg>
        <pc:cxnChg chg="add">
          <ac:chgData name="George Adams" userId="d66181da58ebf9ab" providerId="LiveId" clId="{142516AA-FABB-428C-A6A2-16C33C83A93A}" dt="2021-09-21T16:14:25.299" v="11234" actId="11529"/>
          <ac:cxnSpMkLst>
            <pc:docMk/>
            <pc:sldMk cId="3561180701" sldId="270"/>
            <ac:cxnSpMk id="22" creationId="{467B592C-476B-452C-820D-9F94145CADFA}"/>
          </ac:cxnSpMkLst>
        </pc:cxnChg>
        <pc:cxnChg chg="add">
          <ac:chgData name="George Adams" userId="d66181da58ebf9ab" providerId="LiveId" clId="{142516AA-FABB-428C-A6A2-16C33C83A93A}" dt="2021-09-21T16:14:42.753" v="11235" actId="11529"/>
          <ac:cxnSpMkLst>
            <pc:docMk/>
            <pc:sldMk cId="3561180701" sldId="270"/>
            <ac:cxnSpMk id="24" creationId="{A8665108-2D8F-476F-9055-ED9D9F5AF6CD}"/>
          </ac:cxnSpMkLst>
        </pc:cxnChg>
        <pc:cxnChg chg="add">
          <ac:chgData name="George Adams" userId="d66181da58ebf9ab" providerId="LiveId" clId="{142516AA-FABB-428C-A6A2-16C33C83A93A}" dt="2021-09-21T16:14:57.793" v="11236" actId="11529"/>
          <ac:cxnSpMkLst>
            <pc:docMk/>
            <pc:sldMk cId="3561180701" sldId="270"/>
            <ac:cxnSpMk id="26" creationId="{9387C388-1356-47DF-B055-1AF5246AC121}"/>
          </ac:cxnSpMkLst>
        </pc:cxnChg>
      </pc:sldChg>
      <pc:sldChg chg="addSp delSp modSp new mod modAnim">
        <pc:chgData name="George Adams" userId="d66181da58ebf9ab" providerId="LiveId" clId="{142516AA-FABB-428C-A6A2-16C33C83A93A}" dt="2021-09-21T13:59:36.359" v="9707" actId="113"/>
        <pc:sldMkLst>
          <pc:docMk/>
          <pc:sldMk cId="2733334074" sldId="271"/>
        </pc:sldMkLst>
        <pc:spChg chg="mod">
          <ac:chgData name="George Adams" userId="d66181da58ebf9ab" providerId="LiveId" clId="{142516AA-FABB-428C-A6A2-16C33C83A93A}" dt="2021-09-21T02:20:17.731" v="9379" actId="113"/>
          <ac:spMkLst>
            <pc:docMk/>
            <pc:sldMk cId="2733334074" sldId="271"/>
            <ac:spMk id="2" creationId="{1401C6FD-C638-4026-A66B-91FB2C03BA11}"/>
          </ac:spMkLst>
        </pc:spChg>
        <pc:spChg chg="add mod">
          <ac:chgData name="George Adams" userId="d66181da58ebf9ab" providerId="LiveId" clId="{142516AA-FABB-428C-A6A2-16C33C83A93A}" dt="2021-09-21T02:26:35.250" v="9411" actId="1076"/>
          <ac:spMkLst>
            <pc:docMk/>
            <pc:sldMk cId="2733334074" sldId="271"/>
            <ac:spMk id="3" creationId="{D5749AB4-3931-47CF-817E-4E5317E34CF0}"/>
          </ac:spMkLst>
        </pc:spChg>
        <pc:spChg chg="add mod">
          <ac:chgData name="George Adams" userId="d66181da58ebf9ab" providerId="LiveId" clId="{142516AA-FABB-428C-A6A2-16C33C83A93A}" dt="2021-09-21T02:20:12.718" v="9378" actId="113"/>
          <ac:spMkLst>
            <pc:docMk/>
            <pc:sldMk cId="2733334074" sldId="271"/>
            <ac:spMk id="4" creationId="{DDFC4C0B-D3A4-4B82-8A80-EAC0FF7E6BEE}"/>
          </ac:spMkLst>
        </pc:spChg>
        <pc:spChg chg="del mod topLvl">
          <ac:chgData name="George Adams" userId="d66181da58ebf9ab" providerId="LiveId" clId="{142516AA-FABB-428C-A6A2-16C33C83A93A}" dt="2021-09-21T02:08:47.284" v="9071" actId="478"/>
          <ac:spMkLst>
            <pc:docMk/>
            <pc:sldMk cId="2733334074" sldId="271"/>
            <ac:spMk id="6" creationId="{DA75C59E-BD46-4770-B54E-0469A0BD3C34}"/>
          </ac:spMkLst>
        </pc:spChg>
        <pc:spChg chg="mod topLvl">
          <ac:chgData name="George Adams" userId="d66181da58ebf9ab" providerId="LiveId" clId="{142516AA-FABB-428C-A6A2-16C33C83A93A}" dt="2021-09-21T13:55:17.428" v="9520" actId="403"/>
          <ac:spMkLst>
            <pc:docMk/>
            <pc:sldMk cId="2733334074" sldId="271"/>
            <ac:spMk id="7" creationId="{92A15A1D-F87B-46F4-8D09-994EBF61D29D}"/>
          </ac:spMkLst>
        </pc:spChg>
        <pc:spChg chg="mod topLvl">
          <ac:chgData name="George Adams" userId="d66181da58ebf9ab" providerId="LiveId" clId="{142516AA-FABB-428C-A6A2-16C33C83A93A}" dt="2021-09-21T13:55:45.433" v="9526" actId="14100"/>
          <ac:spMkLst>
            <pc:docMk/>
            <pc:sldMk cId="2733334074" sldId="271"/>
            <ac:spMk id="8" creationId="{EF6823C0-F4E2-433D-AB4D-ADA540575369}"/>
          </ac:spMkLst>
        </pc:spChg>
        <pc:spChg chg="mod topLvl">
          <ac:chgData name="George Adams" userId="d66181da58ebf9ab" providerId="LiveId" clId="{142516AA-FABB-428C-A6A2-16C33C83A93A}" dt="2021-09-21T13:55:53.387" v="9527" actId="1076"/>
          <ac:spMkLst>
            <pc:docMk/>
            <pc:sldMk cId="2733334074" sldId="271"/>
            <ac:spMk id="9" creationId="{80EADBC5-08A1-44B5-A56E-E0EEAE145FE5}"/>
          </ac:spMkLst>
        </pc:spChg>
        <pc:spChg chg="add del">
          <ac:chgData name="George Adams" userId="d66181da58ebf9ab" providerId="LiveId" clId="{142516AA-FABB-428C-A6A2-16C33C83A93A}" dt="2021-09-21T02:09:12.727" v="9074" actId="478"/>
          <ac:spMkLst>
            <pc:docMk/>
            <pc:sldMk cId="2733334074" sldId="271"/>
            <ac:spMk id="10" creationId="{BC9A84D7-B6B0-4078-B634-96AA93F4B6A2}"/>
          </ac:spMkLst>
        </pc:spChg>
        <pc:spChg chg="add mod">
          <ac:chgData name="George Adams" userId="d66181da58ebf9ab" providerId="LiveId" clId="{142516AA-FABB-428C-A6A2-16C33C83A93A}" dt="2021-09-21T13:55:10.040" v="9518" actId="403"/>
          <ac:spMkLst>
            <pc:docMk/>
            <pc:sldMk cId="2733334074" sldId="271"/>
            <ac:spMk id="11" creationId="{84E984FA-CEA4-4DEC-9A72-DE3AE0D0B4BE}"/>
          </ac:spMkLst>
        </pc:spChg>
        <pc:spChg chg="add mod">
          <ac:chgData name="George Adams" userId="d66181da58ebf9ab" providerId="LiveId" clId="{142516AA-FABB-428C-A6A2-16C33C83A93A}" dt="2021-09-21T13:59:36.359" v="9707" actId="113"/>
          <ac:spMkLst>
            <pc:docMk/>
            <pc:sldMk cId="2733334074" sldId="271"/>
            <ac:spMk id="52" creationId="{8A36B0F9-1B9B-4E1F-942C-FF0D6341B32B}"/>
          </ac:spMkLst>
        </pc:spChg>
        <pc:spChg chg="add mod">
          <ac:chgData name="George Adams" userId="d66181da58ebf9ab" providerId="LiveId" clId="{142516AA-FABB-428C-A6A2-16C33C83A93A}" dt="2021-09-21T13:56:43.528" v="9532" actId="207"/>
          <ac:spMkLst>
            <pc:docMk/>
            <pc:sldMk cId="2733334074" sldId="271"/>
            <ac:spMk id="53" creationId="{58606069-D232-4AFD-B2FD-34CAC68C48FA}"/>
          </ac:spMkLst>
        </pc:spChg>
        <pc:spChg chg="add mod">
          <ac:chgData name="George Adams" userId="d66181da58ebf9ab" providerId="LiveId" clId="{142516AA-FABB-428C-A6A2-16C33C83A93A}" dt="2021-09-21T13:56:48.709" v="9533" actId="207"/>
          <ac:spMkLst>
            <pc:docMk/>
            <pc:sldMk cId="2733334074" sldId="271"/>
            <ac:spMk id="56" creationId="{EEDDF858-8DAC-4EE5-A142-C0AC57616580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09" creationId="{0169DB9A-64D4-4B7A-BAA3-5D5A0B452AEB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10" creationId="{BA4454AB-69BB-4657-9523-7E639E271D9B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11" creationId="{82331BCA-3096-4634-A7F4-F459C72BCB4F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12" creationId="{4097B523-7B62-497A-9951-2DD11C44084C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13" creationId="{54EF8997-ADF7-4E4B-A1EC-B2E9931CD8DA}"/>
          </ac:spMkLst>
        </pc:spChg>
        <pc:spChg chg="mod">
          <ac:chgData name="George Adams" userId="d66181da58ebf9ab" providerId="LiveId" clId="{142516AA-FABB-428C-A6A2-16C33C83A93A}" dt="2021-09-21T02:21:27.752" v="9382"/>
          <ac:spMkLst>
            <pc:docMk/>
            <pc:sldMk cId="2733334074" sldId="271"/>
            <ac:spMk id="114" creationId="{1C885644-9E26-4A3F-AB4D-9DFA5260A9B7}"/>
          </ac:spMkLst>
        </pc:spChg>
        <pc:spChg chg="add mod">
          <ac:chgData name="George Adams" userId="d66181da58ebf9ab" providerId="LiveId" clId="{142516AA-FABB-428C-A6A2-16C33C83A93A}" dt="2021-09-21T13:59:02.726" v="9703" actId="403"/>
          <ac:spMkLst>
            <pc:docMk/>
            <pc:sldMk cId="2733334074" sldId="271"/>
            <ac:spMk id="130" creationId="{18F8A26F-165B-4796-B947-6051F6AC5F76}"/>
          </ac:spMkLst>
        </pc:spChg>
        <pc:spChg chg="add mod">
          <ac:chgData name="George Adams" userId="d66181da58ebf9ab" providerId="LiveId" clId="{142516AA-FABB-428C-A6A2-16C33C83A93A}" dt="2021-09-21T13:58:48.093" v="9701" actId="1076"/>
          <ac:spMkLst>
            <pc:docMk/>
            <pc:sldMk cId="2733334074" sldId="271"/>
            <ac:spMk id="131" creationId="{185CB87F-24B3-45BE-BDB7-BFD3BCF0D6B5}"/>
          </ac:spMkLst>
        </pc:spChg>
        <pc:spChg chg="add mod">
          <ac:chgData name="George Adams" userId="d66181da58ebf9ab" providerId="LiveId" clId="{142516AA-FABB-428C-A6A2-16C33C83A93A}" dt="2021-09-21T13:59:20.801" v="9705" actId="1076"/>
          <ac:spMkLst>
            <pc:docMk/>
            <pc:sldMk cId="2733334074" sldId="271"/>
            <ac:spMk id="132" creationId="{3346AA1C-C005-40F6-8964-E59503FEC264}"/>
          </ac:spMkLst>
        </pc:spChg>
        <pc:grpChg chg="add del mod">
          <ac:chgData name="George Adams" userId="d66181da58ebf9ab" providerId="LiveId" clId="{142516AA-FABB-428C-A6A2-16C33C83A93A}" dt="2021-09-21T02:08:20.480" v="9067" actId="165"/>
          <ac:grpSpMkLst>
            <pc:docMk/>
            <pc:sldMk cId="2733334074" sldId="271"/>
            <ac:grpSpMk id="5" creationId="{CAD5A590-CBCA-4095-A934-33CDE8C483B7}"/>
          </ac:grpSpMkLst>
        </pc:grpChg>
        <pc:grpChg chg="add mod">
          <ac:chgData name="George Adams" userId="d66181da58ebf9ab" providerId="LiveId" clId="{142516AA-FABB-428C-A6A2-16C33C83A93A}" dt="2021-09-21T02:11:00.807" v="9098" actId="1076"/>
          <ac:grpSpMkLst>
            <pc:docMk/>
            <pc:sldMk cId="2733334074" sldId="271"/>
            <ac:grpSpMk id="12" creationId="{2899CAB6-69B0-453A-83B1-A3F5D901B380}"/>
          </ac:grpSpMkLst>
        </pc:grpChg>
        <pc:grpChg chg="add mod">
          <ac:chgData name="George Adams" userId="d66181da58ebf9ab" providerId="LiveId" clId="{142516AA-FABB-428C-A6A2-16C33C83A93A}" dt="2021-09-21T02:11:00.807" v="9098" actId="1076"/>
          <ac:grpSpMkLst>
            <pc:docMk/>
            <pc:sldMk cId="2733334074" sldId="271"/>
            <ac:grpSpMk id="38" creationId="{E826BAA6-A85E-43D2-BBDA-265B34A21D91}"/>
          </ac:grpSpMkLst>
        </pc:grpChg>
        <pc:grpChg chg="add mod">
          <ac:chgData name="George Adams" userId="d66181da58ebf9ab" providerId="LiveId" clId="{142516AA-FABB-428C-A6A2-16C33C83A93A}" dt="2021-09-21T02:21:57.390" v="9384" actId="164"/>
          <ac:grpSpMkLst>
            <pc:docMk/>
            <pc:sldMk cId="2733334074" sldId="271"/>
            <ac:grpSpMk id="76" creationId="{7DF7CA18-880E-4CEF-A5DC-98FAEE73689C}"/>
          </ac:grpSpMkLst>
        </pc:grpChg>
        <pc:grpChg chg="add mod">
          <ac:chgData name="George Adams" userId="d66181da58ebf9ab" providerId="LiveId" clId="{142516AA-FABB-428C-A6A2-16C33C83A93A}" dt="2021-09-21T02:21:57.390" v="9384" actId="164"/>
          <ac:grpSpMkLst>
            <pc:docMk/>
            <pc:sldMk cId="2733334074" sldId="271"/>
            <ac:grpSpMk id="102" creationId="{C751E0D0-DA5C-4FFF-A88B-FA06DEAA8BE7}"/>
          </ac:grpSpMkLst>
        </pc:grpChg>
        <pc:grpChg chg="add mod">
          <ac:chgData name="George Adams" userId="d66181da58ebf9ab" providerId="LiveId" clId="{142516AA-FABB-428C-A6A2-16C33C83A93A}" dt="2021-09-21T02:22:15.350" v="9388" actId="1076"/>
          <ac:grpSpMkLst>
            <pc:docMk/>
            <pc:sldMk cId="2733334074" sldId="271"/>
            <ac:grpSpMk id="115" creationId="{5ADBECB6-D094-4EA2-AFBD-44087D3C17D2}"/>
          </ac:grpSpMkLst>
        </pc:grpChg>
        <pc:graphicFrameChg chg="add del mod modGraphic">
          <ac:chgData name="George Adams" userId="d66181da58ebf9ab" providerId="LiveId" clId="{142516AA-FABB-428C-A6A2-16C33C83A93A}" dt="2021-09-21T02:25:56.602" v="9405" actId="478"/>
          <ac:graphicFrameMkLst>
            <pc:docMk/>
            <pc:sldMk cId="2733334074" sldId="271"/>
            <ac:graphicFrameMk id="116" creationId="{E4CD04EB-E54F-4837-AF85-75A7E480D8C6}"/>
          </ac:graphicFrameMkLst>
        </pc:graphicFrame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39" creationId="{2DBEB933-F139-4485-B485-040742871573}"/>
          </ac:picMkLst>
        </pc:pic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40" creationId="{6F777193-6BFE-49CC-BD3D-67804D0617BF}"/>
          </ac:picMkLst>
        </pc:pic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46" creationId="{E342C363-1C82-4150-93AE-96417D9D1CF5}"/>
          </ac:picMkLst>
        </pc:pic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47" creationId="{BE5D1CC2-31CA-4188-B629-18B1CFC078C0}"/>
          </ac:picMkLst>
        </pc:pic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48" creationId="{8C9C0517-F87D-4A4A-B372-3F0AE001A951}"/>
          </ac:picMkLst>
        </pc:picChg>
        <pc:picChg chg="mod">
          <ac:chgData name="George Adams" userId="d66181da58ebf9ab" providerId="LiveId" clId="{142516AA-FABB-428C-A6A2-16C33C83A93A}" dt="2021-09-21T02:10:23.638" v="9093"/>
          <ac:picMkLst>
            <pc:docMk/>
            <pc:sldMk cId="2733334074" sldId="271"/>
            <ac:picMk id="49" creationId="{CBDDD577-FA1F-4C9A-933E-704048DC73CE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3" creationId="{93B010AC-5146-4EBE-982B-D87F912F964E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4" creationId="{F360921E-9E10-42FA-995D-9504DA789BBE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5" creationId="{17C88F1E-481B-4F4B-8501-3490B860DCED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6" creationId="{541D39FA-3887-4A29-BFDC-6D738A85591D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7" creationId="{C94325AB-A689-4B0D-9636-435671E1CED9}"/>
          </ac:picMkLst>
        </pc:picChg>
        <pc:picChg chg="mod">
          <ac:chgData name="George Adams" userId="d66181da58ebf9ab" providerId="LiveId" clId="{142516AA-FABB-428C-A6A2-16C33C83A93A}" dt="2021-09-21T02:21:27.752" v="9382"/>
          <ac:picMkLst>
            <pc:docMk/>
            <pc:sldMk cId="2733334074" sldId="271"/>
            <ac:picMk id="108" creationId="{5A0CE3D3-FD50-4A45-9BF6-6399802A8113}"/>
          </ac:picMkLst>
        </pc:picChg>
        <pc:picChg chg="add mod">
          <ac:chgData name="George Adams" userId="d66181da58ebf9ab" providerId="LiveId" clId="{142516AA-FABB-428C-A6A2-16C33C83A93A}" dt="2021-09-21T02:26:17.841" v="9410" actId="1076"/>
          <ac:picMkLst>
            <pc:docMk/>
            <pc:sldMk cId="2733334074" sldId="271"/>
            <ac:picMk id="124" creationId="{97EEF256-B249-4403-A3A6-96D5F1071A0D}"/>
          </ac:picMkLst>
        </pc:pic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3" creationId="{F96362AC-0507-4548-AA9C-B5A32E2C0741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4" creationId="{F9B6AFA8-EBA1-43AC-9C25-117655AA9CAE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5" creationId="{0AFB1FB6-14AB-461C-BF68-355051B263DB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6" creationId="{97779C52-9D71-449D-B665-19827B6FD873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7" creationId="{E2107951-E361-4BB1-9496-69A88C3DA0D7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8" creationId="{789B4C65-5BF4-4AD0-AA92-A9362C52639E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19" creationId="{C8A3677B-BD65-4A1E-ABBE-9FB79EBF59C5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0" creationId="{1A4CDDA5-5629-47E7-9DBD-8E51BD111039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1" creationId="{0AE753BE-BB01-46AB-BA47-C9BDF633F3C2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2" creationId="{9E09C24C-EC1F-4000-AE6C-454282916E60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3" creationId="{6EE22D77-06F3-4910-97B4-4ACF8B25EBCB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4" creationId="{238C6962-49EA-4F07-8C7F-C14BF0221D6B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5" creationId="{827AB977-25EE-446A-A650-7B75ADF68DDD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6" creationId="{4DE6A4DA-6DD7-4FF0-9B21-2C822C5F88E5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7" creationId="{04498A12-F879-4BE8-A202-DF83A2064FDB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8" creationId="{2D2D0210-220C-4746-BDE7-CCC241443581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29" creationId="{7866E537-F21F-4200-B481-1055C3EBEF40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0" creationId="{84424FF6-28A3-48FC-8D79-2CBB774D4F90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1" creationId="{6707453B-CB88-442B-AF18-B28BD78455F8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2" creationId="{B6D3887E-105D-43A9-9EBE-0CBAB90D4608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3" creationId="{CB903539-0363-4285-9E80-4DE87BA588D9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4" creationId="{34430B0B-EB94-4393-A8D8-FA3761459692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5" creationId="{B4442910-D0E6-4969-8804-F34DC1EBFA35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6" creationId="{398F87EC-4D14-4A13-BA3B-7C69B804206F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37" creationId="{61A8DE8A-2E6E-42E6-A6AC-D279E3E0D641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41" creationId="{EFC030D9-E835-4B6E-814B-5089281CDBAB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42" creationId="{2DCE4756-C35A-4597-9B95-9F86759532E0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43" creationId="{6581DD78-5B36-4C00-9C05-23F020C6E2FC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44" creationId="{8D562760-D2F0-4FF5-812A-486F7265FE7C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45" creationId="{F89D6F92-1EB4-4133-9CE9-DA7715E3F98A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50" creationId="{F4F848C2-D31F-46AB-803B-09A19D8702CC}"/>
          </ac:cxnSpMkLst>
        </pc:cxnChg>
        <pc:cxnChg chg="mod">
          <ac:chgData name="George Adams" userId="d66181da58ebf9ab" providerId="LiveId" clId="{142516AA-FABB-428C-A6A2-16C33C83A93A}" dt="2021-09-21T02:10:23.638" v="9093"/>
          <ac:cxnSpMkLst>
            <pc:docMk/>
            <pc:sldMk cId="2733334074" sldId="271"/>
            <ac:cxnSpMk id="51" creationId="{D1CEB877-FACE-4C44-B836-491D7965FD38}"/>
          </ac:cxnSpMkLst>
        </pc:cxnChg>
        <pc:cxnChg chg="add mod">
          <ac:chgData name="George Adams" userId="d66181da58ebf9ab" providerId="LiveId" clId="{142516AA-FABB-428C-A6A2-16C33C83A93A}" dt="2021-09-21T02:17:30.191" v="9363" actId="14100"/>
          <ac:cxnSpMkLst>
            <pc:docMk/>
            <pc:sldMk cId="2733334074" sldId="271"/>
            <ac:cxnSpMk id="55" creationId="{19E1A4C0-E83B-4746-8C61-5618D83E94DD}"/>
          </ac:cxnSpMkLst>
        </pc:cxnChg>
        <pc:cxnChg chg="add mod">
          <ac:chgData name="George Adams" userId="d66181da58ebf9ab" providerId="LiveId" clId="{142516AA-FABB-428C-A6A2-16C33C83A93A}" dt="2021-09-21T02:17:44.339" v="9366" actId="14100"/>
          <ac:cxnSpMkLst>
            <pc:docMk/>
            <pc:sldMk cId="2733334074" sldId="271"/>
            <ac:cxnSpMk id="58" creationId="{4B7B5660-6E6E-4767-B7FB-AFCA0E51C234}"/>
          </ac:cxnSpMkLst>
        </pc:cxnChg>
        <pc:cxnChg chg="add mod">
          <ac:chgData name="George Adams" userId="d66181da58ebf9ab" providerId="LiveId" clId="{142516AA-FABB-428C-A6A2-16C33C83A93A}" dt="2021-09-21T13:56:03.090" v="9529" actId="14100"/>
          <ac:cxnSpMkLst>
            <pc:docMk/>
            <pc:sldMk cId="2733334074" sldId="271"/>
            <ac:cxnSpMk id="67" creationId="{829F6AD3-1FAD-4179-90F3-716379CE0090}"/>
          </ac:cxnSpMkLst>
        </pc:cxnChg>
        <pc:cxnChg chg="add mod">
          <ac:chgData name="George Adams" userId="d66181da58ebf9ab" providerId="LiveId" clId="{142516AA-FABB-428C-A6A2-16C33C83A93A}" dt="2021-09-21T13:55:53.387" v="9527" actId="1076"/>
          <ac:cxnSpMkLst>
            <pc:docMk/>
            <pc:sldMk cId="2733334074" sldId="271"/>
            <ac:cxnSpMk id="69" creationId="{B85930A5-20C7-4F65-A38F-EF020319F32C}"/>
          </ac:cxnSpMkLst>
        </pc:cxnChg>
        <pc:cxnChg chg="add mod">
          <ac:chgData name="George Adams" userId="d66181da58ebf9ab" providerId="LiveId" clId="{142516AA-FABB-428C-A6A2-16C33C83A93A}" dt="2021-09-21T13:56:18.009" v="9531" actId="14100"/>
          <ac:cxnSpMkLst>
            <pc:docMk/>
            <pc:sldMk cId="2733334074" sldId="271"/>
            <ac:cxnSpMk id="73" creationId="{EE3D9010-E9E0-46B6-B382-8D8C730E1A1E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77" creationId="{80754129-A264-4563-93B1-148A1A05A464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78" creationId="{A34BD578-2801-40E5-A34A-6C899B33AD68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79" creationId="{5472E7E2-AF8C-4A10-9810-240A7F87759A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0" creationId="{6CB99F8F-28BA-4A70-BA66-94F17AE19BB0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1" creationId="{DAF5D96C-91FF-4AF5-A1D1-AF12ED407266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2" creationId="{0BAF9126-BFCC-44CD-9DEB-843784116902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3" creationId="{51BC1108-879A-4C63-BEA5-04F983D3CA21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4" creationId="{F62267D6-A99B-43BB-9289-99D3D0353B79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5" creationId="{CFF982C8-2C91-450F-95D2-AF7F08271997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6" creationId="{3DDBFBE6-400F-47C7-A411-0F56F536CA93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7" creationId="{69C62EB5-E0C9-433C-9207-77AB1D9345C7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8" creationId="{42C2E465-E1FF-454D-BBA6-27EBB36EB07B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89" creationId="{D0A74322-8FB7-46B5-B0F6-E3CB1B0DB0FA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0" creationId="{438DC7F5-EF5F-4926-8B8B-831AC1766FB2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1" creationId="{0074DC5D-2D8A-4E3E-AE8E-B825ACC76825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2" creationId="{83783378-0202-47AE-99CA-083BE3E825D9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3" creationId="{92A4EC69-179A-407D-AF9B-32687C719351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4" creationId="{A203B7D4-5A5A-49FB-8428-FF075DC687CA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5" creationId="{1285FC69-327C-45FF-972A-1A3A41C9FF74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6" creationId="{C2DD5E9B-3F6D-474E-B6F1-73508E59BF84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7" creationId="{2FDA5075-02B5-4E4F-BC04-D7CC1872B15F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8" creationId="{A9FAC230-410B-4189-B079-BCD5A3058BD9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99" creationId="{90FBC34F-D0B5-4705-B41B-6E4DF95EFD11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100" creationId="{26CF179F-68AB-4376-97D6-38F2EEDF6461}"/>
          </ac:cxnSpMkLst>
        </pc:cxnChg>
        <pc:cxnChg chg="mod">
          <ac:chgData name="George Adams" userId="d66181da58ebf9ab" providerId="LiveId" clId="{142516AA-FABB-428C-A6A2-16C33C83A93A}" dt="2021-09-21T02:20:58.255" v="9380"/>
          <ac:cxnSpMkLst>
            <pc:docMk/>
            <pc:sldMk cId="2733334074" sldId="271"/>
            <ac:cxnSpMk id="101" creationId="{8A79E288-A127-4A8F-B5D3-E9B3BA9F0FE1}"/>
          </ac:cxnSpMkLst>
        </pc:cxnChg>
        <pc:cxnChg chg="add del mod">
          <ac:chgData name="George Adams" userId="d66181da58ebf9ab" providerId="LiveId" clId="{142516AA-FABB-428C-A6A2-16C33C83A93A}" dt="2021-09-21T02:25:59.990" v="9406" actId="478"/>
          <ac:cxnSpMkLst>
            <pc:docMk/>
            <pc:sldMk cId="2733334074" sldId="271"/>
            <ac:cxnSpMk id="117" creationId="{71D4E4B9-8360-4986-9C33-B6629CD26C9E}"/>
          </ac:cxnSpMkLst>
        </pc:cxnChg>
        <pc:cxnChg chg="add del mod">
          <ac:chgData name="George Adams" userId="d66181da58ebf9ab" providerId="LiveId" clId="{142516AA-FABB-428C-A6A2-16C33C83A93A}" dt="2021-09-21T02:26:02.763" v="9407" actId="478"/>
          <ac:cxnSpMkLst>
            <pc:docMk/>
            <pc:sldMk cId="2733334074" sldId="271"/>
            <ac:cxnSpMk id="118" creationId="{62B15649-36EA-46AE-8E25-46FF2F445553}"/>
          </ac:cxnSpMkLst>
        </pc:cxnChg>
      </pc:sldChg>
      <pc:sldChg chg="addSp delSp modSp add mod delAnim modAnim">
        <pc:chgData name="George Adams" userId="d66181da58ebf9ab" providerId="LiveId" clId="{142516AA-FABB-428C-A6A2-16C33C83A93A}" dt="2021-09-21T13:57:50.739" v="9540" actId="21"/>
        <pc:sldMkLst>
          <pc:docMk/>
          <pc:sldMk cId="701393848" sldId="272"/>
        </pc:sldMkLst>
        <pc:spChg chg="mod">
          <ac:chgData name="George Adams" userId="d66181da58ebf9ab" providerId="LiveId" clId="{142516AA-FABB-428C-A6A2-16C33C83A93A}" dt="2021-09-21T02:23:48.529" v="9395" actId="1076"/>
          <ac:spMkLst>
            <pc:docMk/>
            <pc:sldMk cId="701393848" sldId="272"/>
            <ac:spMk id="2" creationId="{27F13A55-6C84-4312-8D74-2F34282BB70D}"/>
          </ac:spMkLst>
        </pc:spChg>
        <pc:spChg chg="add del mod">
          <ac:chgData name="George Adams" userId="d66181da58ebf9ab" providerId="LiveId" clId="{142516AA-FABB-428C-A6A2-16C33C83A93A}" dt="2021-09-21T13:57:50.739" v="9540" actId="21"/>
          <ac:spMkLst>
            <pc:docMk/>
            <pc:sldMk cId="701393848" sldId="272"/>
            <ac:spMk id="3" creationId="{4E92186E-D233-4105-9265-F1370AAFAFB4}"/>
          </ac:spMkLst>
        </pc:spChg>
        <pc:spChg chg="mod">
          <ac:chgData name="George Adams" userId="d66181da58ebf9ab" providerId="LiveId" clId="{142516AA-FABB-428C-A6A2-16C33C83A93A}" dt="2021-09-21T02:03:50.896" v="8961" actId="1035"/>
          <ac:spMkLst>
            <pc:docMk/>
            <pc:sldMk cId="701393848" sldId="272"/>
            <ac:spMk id="6" creationId="{BF8550DB-86A3-406E-AA36-2B75ADB8D058}"/>
          </ac:spMkLst>
        </pc:spChg>
        <pc:spChg chg="del">
          <ac:chgData name="George Adams" userId="d66181da58ebf9ab" providerId="LiveId" clId="{142516AA-FABB-428C-A6A2-16C33C83A93A}" dt="2021-09-21T01:40:16.059" v="8116" actId="478"/>
          <ac:spMkLst>
            <pc:docMk/>
            <pc:sldMk cId="701393848" sldId="272"/>
            <ac:spMk id="53" creationId="{E0825537-2D77-4D55-BD25-2725F2AA262A}"/>
          </ac:spMkLst>
        </pc:spChg>
        <pc:spChg chg="del mod">
          <ac:chgData name="George Adams" userId="d66181da58ebf9ab" providerId="LiveId" clId="{142516AA-FABB-428C-A6A2-16C33C83A93A}" dt="2021-09-21T01:42:07.764" v="8248" actId="478"/>
          <ac:spMkLst>
            <pc:docMk/>
            <pc:sldMk cId="701393848" sldId="272"/>
            <ac:spMk id="81" creationId="{9ABE02B4-C7F6-4D9A-AAFD-12174291DFBB}"/>
          </ac:spMkLst>
        </pc:spChg>
        <pc:spChg chg="add mod">
          <ac:chgData name="George Adams" userId="d66181da58ebf9ab" providerId="LiveId" clId="{142516AA-FABB-428C-A6A2-16C33C83A93A}" dt="2021-09-21T02:03:50.896" v="8961" actId="1035"/>
          <ac:spMkLst>
            <pc:docMk/>
            <pc:sldMk cId="701393848" sldId="272"/>
            <ac:spMk id="89" creationId="{5393F0B8-0AB5-4294-A956-0AC551148F42}"/>
          </ac:spMkLst>
        </pc:spChg>
        <pc:spChg chg="mod">
          <ac:chgData name="George Adams" userId="d66181da58ebf9ab" providerId="LiveId" clId="{142516AA-FABB-428C-A6A2-16C33C83A93A}" dt="2021-09-21T02:03:50.896" v="8961" actId="1035"/>
          <ac:spMkLst>
            <pc:docMk/>
            <pc:sldMk cId="701393848" sldId="272"/>
            <ac:spMk id="98" creationId="{A4CDE774-4E9E-4DB2-B373-AB332C270E29}"/>
          </ac:spMkLst>
        </pc:spChg>
        <pc:spChg chg="mod">
          <ac:chgData name="George Adams" userId="d66181da58ebf9ab" providerId="LiveId" clId="{142516AA-FABB-428C-A6A2-16C33C83A93A}" dt="2021-09-21T02:03:50.896" v="8961" actId="1035"/>
          <ac:spMkLst>
            <pc:docMk/>
            <pc:sldMk cId="701393848" sldId="272"/>
            <ac:spMk id="99" creationId="{38F8BD31-41BC-4344-9A1E-D8C1E1FAA53D}"/>
          </ac:spMkLst>
        </pc:spChg>
        <pc:spChg chg="mod">
          <ac:chgData name="George Adams" userId="d66181da58ebf9ab" providerId="LiveId" clId="{142516AA-FABB-428C-A6A2-16C33C83A93A}" dt="2021-09-21T02:03:50.896" v="8961" actId="1035"/>
          <ac:spMkLst>
            <pc:docMk/>
            <pc:sldMk cId="701393848" sldId="272"/>
            <ac:spMk id="100" creationId="{C9617322-BBBA-4220-B161-11995D68DC9D}"/>
          </ac:spMkLst>
        </pc:spChg>
        <pc:spChg chg="del">
          <ac:chgData name="George Adams" userId="d66181da58ebf9ab" providerId="LiveId" clId="{142516AA-FABB-428C-A6A2-16C33C83A93A}" dt="2021-09-21T01:40:12.151" v="8115" actId="478"/>
          <ac:spMkLst>
            <pc:docMk/>
            <pc:sldMk cId="701393848" sldId="272"/>
            <ac:spMk id="101" creationId="{2141EEA4-EDC5-4E2B-A90C-3867FD552EFC}"/>
          </ac:spMkLst>
        </pc:spChg>
        <pc:grpChg chg="mod">
          <ac:chgData name="George Adams" userId="d66181da58ebf9ab" providerId="LiveId" clId="{142516AA-FABB-428C-A6A2-16C33C83A93A}" dt="2021-09-21T02:03:50.896" v="8961" actId="1035"/>
          <ac:grpSpMkLst>
            <pc:docMk/>
            <pc:sldMk cId="701393848" sldId="272"/>
            <ac:grpSpMk id="9" creationId="{74BB90B6-A98D-4A05-BF7F-3BB9221833C9}"/>
          </ac:grpSpMkLst>
        </pc:grpChg>
        <pc:grpChg chg="mod">
          <ac:chgData name="George Adams" userId="d66181da58ebf9ab" providerId="LiveId" clId="{142516AA-FABB-428C-A6A2-16C33C83A93A}" dt="2021-09-21T02:03:50.896" v="8961" actId="1035"/>
          <ac:grpSpMkLst>
            <pc:docMk/>
            <pc:sldMk cId="701393848" sldId="272"/>
            <ac:grpSpMk id="88" creationId="{AD2ACFB0-A8F0-4D07-819B-0B0DD371866E}"/>
          </ac:grpSpMkLst>
        </pc:grpChg>
        <pc:graphicFrameChg chg="mod">
          <ac:chgData name="George Adams" userId="d66181da58ebf9ab" providerId="LiveId" clId="{142516AA-FABB-428C-A6A2-16C33C83A93A}" dt="2021-09-21T02:03:50.896" v="8961" actId="1035"/>
          <ac:graphicFrameMkLst>
            <pc:docMk/>
            <pc:sldMk cId="701393848" sldId="272"/>
            <ac:graphicFrameMk id="5" creationId="{7EA2A7DC-EB8A-4680-A7EC-E2B393928A0B}"/>
          </ac:graphicFrameMkLst>
        </pc:graphicFrameChg>
        <pc:picChg chg="del">
          <ac:chgData name="George Adams" userId="d66181da58ebf9ab" providerId="LiveId" clId="{142516AA-FABB-428C-A6A2-16C33C83A93A}" dt="2021-09-21T01:39:15.074" v="8104" actId="478"/>
          <ac:picMkLst>
            <pc:docMk/>
            <pc:sldMk cId="701393848" sldId="272"/>
            <ac:picMk id="4" creationId="{AFA9BB60-2633-4702-9D65-68F252134787}"/>
          </ac:picMkLst>
        </pc:picChg>
        <pc:picChg chg="del">
          <ac:chgData name="George Adams" userId="d66181da58ebf9ab" providerId="LiveId" clId="{142516AA-FABB-428C-A6A2-16C33C83A93A}" dt="2021-09-21T01:39:37.951" v="8108" actId="478"/>
          <ac:picMkLst>
            <pc:docMk/>
            <pc:sldMk cId="701393848" sldId="272"/>
            <ac:picMk id="54" creationId="{81C1B647-2E42-46AF-A37E-ECEC1B7B1376}"/>
          </ac:picMkLst>
        </pc:picChg>
        <pc:picChg chg="del">
          <ac:chgData name="George Adams" userId="d66181da58ebf9ab" providerId="LiveId" clId="{142516AA-FABB-428C-A6A2-16C33C83A93A}" dt="2021-09-21T01:39:40.259" v="8109" actId="478"/>
          <ac:picMkLst>
            <pc:docMk/>
            <pc:sldMk cId="701393848" sldId="272"/>
            <ac:picMk id="55" creationId="{611ACF9C-5BA4-4349-AF60-A41CF005B1BD}"/>
          </ac:picMkLst>
        </pc:picChg>
        <pc:picChg chg="del">
          <ac:chgData name="George Adams" userId="d66181da58ebf9ab" providerId="LiveId" clId="{142516AA-FABB-428C-A6A2-16C33C83A93A}" dt="2021-09-21T01:39:13.553" v="8103" actId="478"/>
          <ac:picMkLst>
            <pc:docMk/>
            <pc:sldMk cId="701393848" sldId="272"/>
            <ac:picMk id="91" creationId="{F0D3F0CF-9BB8-4902-BDC6-A7797BA064F1}"/>
          </ac:picMkLst>
        </pc:picChg>
        <pc:cxnChg chg="add mod">
          <ac:chgData name="George Adams" userId="d66181da58ebf9ab" providerId="LiveId" clId="{142516AA-FABB-428C-A6A2-16C33C83A93A}" dt="2021-09-21T02:24:10.811" v="9396" actId="1076"/>
          <ac:cxnSpMkLst>
            <pc:docMk/>
            <pc:sldMk cId="701393848" sldId="272"/>
            <ac:cxnSpMk id="90" creationId="{94339D11-6842-493D-B7F6-F9E0CA7B0F47}"/>
          </ac:cxnSpMkLst>
        </pc:cxnChg>
        <pc:cxnChg chg="add mod">
          <ac:chgData name="George Adams" userId="d66181da58ebf9ab" providerId="LiveId" clId="{142516AA-FABB-428C-A6A2-16C33C83A93A}" dt="2021-09-21T02:24:10.811" v="9396" actId="1076"/>
          <ac:cxnSpMkLst>
            <pc:docMk/>
            <pc:sldMk cId="701393848" sldId="272"/>
            <ac:cxnSpMk id="93" creationId="{7EEFB78E-D54E-4880-8227-58181F765C13}"/>
          </ac:cxnSpMkLst>
        </pc:cxnChg>
      </pc:sldChg>
      <pc:sldChg chg="addSp modSp new mod">
        <pc:chgData name="George Adams" userId="d66181da58ebf9ab" providerId="LiveId" clId="{142516AA-FABB-428C-A6A2-16C33C83A93A}" dt="2021-09-21T15:38:35.197" v="10741" actId="1076"/>
        <pc:sldMkLst>
          <pc:docMk/>
          <pc:sldMk cId="950817656" sldId="273"/>
        </pc:sldMkLst>
        <pc:spChg chg="mod">
          <ac:chgData name="George Adams" userId="d66181da58ebf9ab" providerId="LiveId" clId="{142516AA-FABB-428C-A6A2-16C33C83A93A}" dt="2021-09-21T14:39:52.472" v="10497" actId="113"/>
          <ac:spMkLst>
            <pc:docMk/>
            <pc:sldMk cId="950817656" sldId="273"/>
            <ac:spMk id="2" creationId="{2DDAD1CB-9303-415C-BF08-4CE5711D827E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2" creationId="{A7DA1C39-D46D-4342-BD2F-75F1F60CCFFF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3" creationId="{32B479E2-AAAB-4E2D-A48F-2C97C2AE1A62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4" creationId="{DE88E918-73F9-45C9-A7CB-2E9C31F68535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5" creationId="{87798937-BD93-4A4C-804F-8A69E43BC2E7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6" creationId="{E364CA40-075F-4832-A6B9-75BF5355211B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7" creationId="{D1060BF5-CE96-469E-88AF-F1A19B6628CA}"/>
          </ac:spMkLst>
        </pc:spChg>
        <pc:spChg chg="add mod">
          <ac:chgData name="George Adams" userId="d66181da58ebf9ab" providerId="LiveId" clId="{142516AA-FABB-428C-A6A2-16C33C83A93A}" dt="2021-09-21T14:47:32.010" v="10637" actId="113"/>
          <ac:spMkLst>
            <pc:docMk/>
            <pc:sldMk cId="950817656" sldId="273"/>
            <ac:spMk id="18" creationId="{E4551599-7B23-426F-8CD1-636A8CFB1304}"/>
          </ac:spMkLst>
        </pc:spChg>
        <pc:spChg chg="add mod">
          <ac:chgData name="George Adams" userId="d66181da58ebf9ab" providerId="LiveId" clId="{142516AA-FABB-428C-A6A2-16C33C83A93A}" dt="2021-09-21T15:16:48.150" v="10642" actId="14100"/>
          <ac:spMkLst>
            <pc:docMk/>
            <pc:sldMk cId="950817656" sldId="273"/>
            <ac:spMk id="19" creationId="{DCD29DEC-7A92-466C-B0C3-9BEE61F8DA0F}"/>
          </ac:spMkLst>
        </pc:spChg>
        <pc:spChg chg="add mod">
          <ac:chgData name="George Adams" userId="d66181da58ebf9ab" providerId="LiveId" clId="{142516AA-FABB-428C-A6A2-16C33C83A93A}" dt="2021-09-21T15:16:12.527" v="10639" actId="207"/>
          <ac:spMkLst>
            <pc:docMk/>
            <pc:sldMk cId="950817656" sldId="273"/>
            <ac:spMk id="20" creationId="{5F6DBBF4-055A-43B7-9E9E-7DA63D251296}"/>
          </ac:spMkLst>
        </pc:spChg>
        <pc:spChg chg="add mod">
          <ac:chgData name="George Adams" userId="d66181da58ebf9ab" providerId="LiveId" clId="{142516AA-FABB-428C-A6A2-16C33C83A93A}" dt="2021-09-21T15:16:12.527" v="10639" actId="207"/>
          <ac:spMkLst>
            <pc:docMk/>
            <pc:sldMk cId="950817656" sldId="273"/>
            <ac:spMk id="21" creationId="{6ED359D6-8A0C-40CB-A227-6DEE313686FE}"/>
          </ac:spMkLst>
        </pc:spChg>
        <pc:spChg chg="add mod">
          <ac:chgData name="George Adams" userId="d66181da58ebf9ab" providerId="LiveId" clId="{142516AA-FABB-428C-A6A2-16C33C83A93A}" dt="2021-09-21T14:44:43.782" v="10611" actId="207"/>
          <ac:spMkLst>
            <pc:docMk/>
            <pc:sldMk cId="950817656" sldId="273"/>
            <ac:spMk id="22" creationId="{3142A955-1E68-44CF-BE0F-8C917592F2BE}"/>
          </ac:spMkLst>
        </pc:spChg>
        <pc:spChg chg="add mod">
          <ac:chgData name="George Adams" userId="d66181da58ebf9ab" providerId="LiveId" clId="{142516AA-FABB-428C-A6A2-16C33C83A93A}" dt="2021-09-21T14:44:34.549" v="10610" actId="207"/>
          <ac:spMkLst>
            <pc:docMk/>
            <pc:sldMk cId="950817656" sldId="273"/>
            <ac:spMk id="23" creationId="{276D328F-0EB4-4B55-9109-42F8C11D4381}"/>
          </ac:spMkLst>
        </pc:spChg>
        <pc:spChg chg="add mod">
          <ac:chgData name="George Adams" userId="d66181da58ebf9ab" providerId="LiveId" clId="{142516AA-FABB-428C-A6A2-16C33C83A93A}" dt="2021-09-21T14:44:23.093" v="10609" actId="207"/>
          <ac:spMkLst>
            <pc:docMk/>
            <pc:sldMk cId="950817656" sldId="273"/>
            <ac:spMk id="24" creationId="{1466FABB-D972-4BF9-9825-2C1EF115C7DF}"/>
          </ac:spMkLst>
        </pc:spChg>
        <pc:spChg chg="add mod">
          <ac:chgData name="George Adams" userId="d66181da58ebf9ab" providerId="LiveId" clId="{142516AA-FABB-428C-A6A2-16C33C83A93A}" dt="2021-09-21T15:16:12.527" v="10639" actId="207"/>
          <ac:spMkLst>
            <pc:docMk/>
            <pc:sldMk cId="950817656" sldId="273"/>
            <ac:spMk id="25" creationId="{260AA833-C090-4754-BBE4-FC47C0C1A0CB}"/>
          </ac:spMkLst>
        </pc:spChg>
        <pc:spChg chg="add mod">
          <ac:chgData name="George Adams" userId="d66181da58ebf9ab" providerId="LiveId" clId="{142516AA-FABB-428C-A6A2-16C33C83A93A}" dt="2021-09-21T15:37:00.809" v="10729" actId="14100"/>
          <ac:spMkLst>
            <pc:docMk/>
            <pc:sldMk cId="950817656" sldId="273"/>
            <ac:spMk id="26" creationId="{1B3179FD-1FDE-4610-A3E4-6CD59A4DB50C}"/>
          </ac:spMkLst>
        </pc:spChg>
        <pc:spChg chg="add mod">
          <ac:chgData name="George Adams" userId="d66181da58ebf9ab" providerId="LiveId" clId="{142516AA-FABB-428C-A6A2-16C33C83A93A}" dt="2021-09-21T15:38:06.070" v="10739" actId="14100"/>
          <ac:spMkLst>
            <pc:docMk/>
            <pc:sldMk cId="950817656" sldId="273"/>
            <ac:spMk id="27" creationId="{2DE7674B-ABF4-4EB8-8DED-3CA52E6795AD}"/>
          </ac:spMkLst>
        </pc:spChg>
        <pc:spChg chg="add mod">
          <ac:chgData name="George Adams" userId="d66181da58ebf9ab" providerId="LiveId" clId="{142516AA-FABB-428C-A6A2-16C33C83A93A}" dt="2021-09-21T15:16:36.657" v="10641" actId="14100"/>
          <ac:spMkLst>
            <pc:docMk/>
            <pc:sldMk cId="950817656" sldId="273"/>
            <ac:spMk id="36" creationId="{3725F536-C754-4BC6-9FBF-FADAEB9E3435}"/>
          </ac:spMkLst>
        </pc:spChg>
        <pc:spChg chg="add mod">
          <ac:chgData name="George Adams" userId="d66181da58ebf9ab" providerId="LiveId" clId="{142516AA-FABB-428C-A6A2-16C33C83A93A}" dt="2021-09-21T15:38:27.854" v="10740" actId="1076"/>
          <ac:spMkLst>
            <pc:docMk/>
            <pc:sldMk cId="950817656" sldId="273"/>
            <ac:spMk id="37" creationId="{414BCD9D-DF4A-4D88-8FB0-4EB61EC8FAAC}"/>
          </ac:spMkLst>
        </pc:spChg>
        <pc:spChg chg="add mod">
          <ac:chgData name="George Adams" userId="d66181da58ebf9ab" providerId="LiveId" clId="{142516AA-FABB-428C-A6A2-16C33C83A93A}" dt="2021-09-21T15:38:35.197" v="10741" actId="1076"/>
          <ac:spMkLst>
            <pc:docMk/>
            <pc:sldMk cId="950817656" sldId="273"/>
            <ac:spMk id="38" creationId="{191AA74B-A8FA-4E29-8514-8F78173868DA}"/>
          </ac:spMkLst>
        </pc:spChg>
        <pc:spChg chg="add mod">
          <ac:chgData name="George Adams" userId="d66181da58ebf9ab" providerId="LiveId" clId="{142516AA-FABB-428C-A6A2-16C33C83A93A}" dt="2021-09-21T14:45:48.647" v="10636" actId="1038"/>
          <ac:spMkLst>
            <pc:docMk/>
            <pc:sldMk cId="950817656" sldId="273"/>
            <ac:spMk id="39" creationId="{641EE2CA-43CD-4C23-BFB3-5025C78FC464}"/>
          </ac:spMkLst>
        </pc:spChg>
        <pc:spChg chg="add mod">
          <ac:chgData name="George Adams" userId="d66181da58ebf9ab" providerId="LiveId" clId="{142516AA-FABB-428C-A6A2-16C33C83A93A}" dt="2021-09-21T14:43:20.464" v="10608" actId="554"/>
          <ac:spMkLst>
            <pc:docMk/>
            <pc:sldMk cId="950817656" sldId="273"/>
            <ac:spMk id="40" creationId="{EED3E856-6EB6-478D-8D77-74BB8D452E2A}"/>
          </ac:spMkLst>
        </pc:spChg>
        <pc:spChg chg="add mod">
          <ac:chgData name="George Adams" userId="d66181da58ebf9ab" providerId="LiveId" clId="{142516AA-FABB-428C-A6A2-16C33C83A93A}" dt="2021-09-21T15:18:45.750" v="10722" actId="14100"/>
          <ac:spMkLst>
            <pc:docMk/>
            <pc:sldMk cId="950817656" sldId="273"/>
            <ac:spMk id="41" creationId="{5D1DC0B7-3701-4C44-A6F4-DAB417E7810F}"/>
          </ac:spMkLst>
        </pc:sp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4" creationId="{0DBEEEF5-BD32-42DB-9900-9EF4BF195985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6" creationId="{150B7B22-B207-4BD5-BE33-DFA06F8A148F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7" creationId="{6D2D5D2B-835F-4D4E-A33D-6426FFCD310A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8" creationId="{C332C2C5-07E0-4E79-9C64-9306FF940F93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9" creationId="{E21E436B-1D89-4040-B587-ADA804B25690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10" creationId="{E4577940-BDCD-434A-80A2-2B6C2E482DFF}"/>
          </ac:cxnSpMkLst>
        </pc:cxnChg>
        <pc:cxnChg chg="add mod">
          <ac:chgData name="George Adams" userId="d66181da58ebf9ab" providerId="LiveId" clId="{142516AA-FABB-428C-A6A2-16C33C83A93A}" dt="2021-09-21T14:28:28.031" v="10339" actId="14100"/>
          <ac:cxnSpMkLst>
            <pc:docMk/>
            <pc:sldMk cId="950817656" sldId="273"/>
            <ac:cxnSpMk id="11" creationId="{41EA9FDD-38E7-4C11-AD9E-9F6BCA3B4A74}"/>
          </ac:cxnSpMkLst>
        </pc:cxnChg>
      </pc:sldChg>
      <pc:sldChg chg="modSp new mod">
        <pc:chgData name="George Adams" userId="d66181da58ebf9ab" providerId="LiveId" clId="{142516AA-FABB-428C-A6A2-16C33C83A93A}" dt="2021-09-21T15:42:10.669" v="10770" actId="20577"/>
        <pc:sldMkLst>
          <pc:docMk/>
          <pc:sldMk cId="3665562310" sldId="274"/>
        </pc:sldMkLst>
        <pc:spChg chg="mod">
          <ac:chgData name="George Adams" userId="d66181da58ebf9ab" providerId="LiveId" clId="{142516AA-FABB-428C-A6A2-16C33C83A93A}" dt="2021-09-21T15:40:57.873" v="10761" actId="20577"/>
          <ac:spMkLst>
            <pc:docMk/>
            <pc:sldMk cId="3665562310" sldId="274"/>
            <ac:spMk id="2" creationId="{3AAA9438-A807-4D97-926A-39F9EB07D011}"/>
          </ac:spMkLst>
        </pc:spChg>
        <pc:spChg chg="mod">
          <ac:chgData name="George Adams" userId="d66181da58ebf9ab" providerId="LiveId" clId="{142516AA-FABB-428C-A6A2-16C33C83A93A}" dt="2021-09-21T15:42:10.669" v="10770" actId="20577"/>
          <ac:spMkLst>
            <pc:docMk/>
            <pc:sldMk cId="3665562310" sldId="274"/>
            <ac:spMk id="3" creationId="{F1DB8F7D-10BE-4164-A980-55B2E0B40F63}"/>
          </ac:spMkLst>
        </pc:spChg>
      </pc:sldChg>
      <pc:sldChg chg="addSp modSp new mod">
        <pc:chgData name="George Adams" userId="d66181da58ebf9ab" providerId="LiveId" clId="{142516AA-FABB-428C-A6A2-16C33C83A93A}" dt="2021-09-21T16:20:50.076" v="11241" actId="1076"/>
        <pc:sldMkLst>
          <pc:docMk/>
          <pc:sldMk cId="1534528839" sldId="275"/>
        </pc:sldMkLst>
        <pc:spChg chg="mod">
          <ac:chgData name="George Adams" userId="d66181da58ebf9ab" providerId="LiveId" clId="{142516AA-FABB-428C-A6A2-16C33C83A93A}" dt="2021-09-21T15:42:51.441" v="10782" actId="113"/>
          <ac:spMkLst>
            <pc:docMk/>
            <pc:sldMk cId="1534528839" sldId="275"/>
            <ac:spMk id="2" creationId="{AA450FBF-45DE-43BB-B7CF-2BF5D452F115}"/>
          </ac:spMkLst>
        </pc:spChg>
        <pc:picChg chg="add mod">
          <ac:chgData name="George Adams" userId="d66181da58ebf9ab" providerId="LiveId" clId="{142516AA-FABB-428C-A6A2-16C33C83A93A}" dt="2021-09-21T16:20:50.076" v="11241" actId="1076"/>
          <ac:picMkLst>
            <pc:docMk/>
            <pc:sldMk cId="1534528839" sldId="275"/>
            <ac:picMk id="4" creationId="{18FB08FE-D6B3-4311-87C4-869235BAEC0F}"/>
          </ac:picMkLst>
        </pc:picChg>
      </pc:sldChg>
      <pc:sldMasterChg chg="modSldLayout">
        <pc:chgData name="George Adams" userId="d66181da58ebf9ab" providerId="LiveId" clId="{142516AA-FABB-428C-A6A2-16C33C83A93A}" dt="2021-09-21T19:30:50.789" v="11262"/>
        <pc:sldMasterMkLst>
          <pc:docMk/>
          <pc:sldMasterMk cId="2174037088" sldId="2147483648"/>
        </pc:sldMasterMkLst>
        <pc:sldLayoutChg chg="modSp setBg">
          <pc:chgData name="George Adams" userId="d66181da58ebf9ab" providerId="LiveId" clId="{142516AA-FABB-428C-A6A2-16C33C83A93A}" dt="2021-09-21T19:30:50.789" v="11262"/>
          <pc:sldLayoutMkLst>
            <pc:docMk/>
            <pc:sldMasterMk cId="2174037088" sldId="2147483648"/>
            <pc:sldLayoutMk cId="1110740151" sldId="2147483649"/>
          </pc:sldLayoutMkLst>
          <pc:spChg chg="mod">
            <ac:chgData name="George Adams" userId="d66181da58ebf9ab" providerId="LiveId" clId="{142516AA-FABB-428C-A6A2-16C33C83A93A}" dt="2021-09-16T14:28:18.422" v="0" actId="2711"/>
            <ac:spMkLst>
              <pc:docMk/>
              <pc:sldMasterMk cId="2174037088" sldId="2147483648"/>
              <pc:sldLayoutMk cId="1110740151" sldId="2147483649"/>
              <ac:spMk id="2" creationId="{44A34CC9-F2F8-462E-BF2A-C09A8E7FEF43}"/>
            </ac:spMkLst>
          </pc:spChg>
          <pc:spChg chg="mod">
            <ac:chgData name="George Adams" userId="d66181da58ebf9ab" providerId="LiveId" clId="{142516AA-FABB-428C-A6A2-16C33C83A93A}" dt="2021-09-16T14:28:27.873" v="1" actId="2711"/>
            <ac:spMkLst>
              <pc:docMk/>
              <pc:sldMasterMk cId="2174037088" sldId="2147483648"/>
              <pc:sldLayoutMk cId="1110740151" sldId="2147483649"/>
              <ac:spMk id="3" creationId="{757D1B90-A596-43B8-BFB0-24131AECFEEF}"/>
            </ac:spMkLst>
          </pc:spChg>
        </pc:sldLayoutChg>
        <pc:sldLayoutChg chg="modSp">
          <pc:chgData name="George Adams" userId="d66181da58ebf9ab" providerId="LiveId" clId="{142516AA-FABB-428C-A6A2-16C33C83A93A}" dt="2021-09-16T14:28:46.709" v="3" actId="2711"/>
          <pc:sldLayoutMkLst>
            <pc:docMk/>
            <pc:sldMasterMk cId="2174037088" sldId="2147483648"/>
            <pc:sldLayoutMk cId="3791947890" sldId="2147483650"/>
          </pc:sldLayoutMkLst>
          <pc:spChg chg="mod">
            <ac:chgData name="George Adams" userId="d66181da58ebf9ab" providerId="LiveId" clId="{142516AA-FABB-428C-A6A2-16C33C83A93A}" dt="2021-09-16T14:28:40.288" v="2" actId="2711"/>
            <ac:spMkLst>
              <pc:docMk/>
              <pc:sldMasterMk cId="2174037088" sldId="2147483648"/>
              <pc:sldLayoutMk cId="3791947890" sldId="2147483650"/>
              <ac:spMk id="2" creationId="{E0A73325-E780-4CCC-B623-05B13F5CF39D}"/>
            </ac:spMkLst>
          </pc:spChg>
          <pc:spChg chg="mod">
            <ac:chgData name="George Adams" userId="d66181da58ebf9ab" providerId="LiveId" clId="{142516AA-FABB-428C-A6A2-16C33C83A93A}" dt="2021-09-16T14:28:46.709" v="3" actId="2711"/>
            <ac:spMkLst>
              <pc:docMk/>
              <pc:sldMasterMk cId="2174037088" sldId="2147483648"/>
              <pc:sldLayoutMk cId="3791947890" sldId="2147483650"/>
              <ac:spMk id="3" creationId="{5077F031-CDCE-4662-A358-F1FD49C518BF}"/>
            </ac:spMkLst>
          </pc:spChg>
        </pc:sldLayoutChg>
        <pc:sldLayoutChg chg="modSp">
          <pc:chgData name="George Adams" userId="d66181da58ebf9ab" providerId="LiveId" clId="{142516AA-FABB-428C-A6A2-16C33C83A93A}" dt="2021-09-16T14:29:48.042" v="5" actId="2711"/>
          <pc:sldLayoutMkLst>
            <pc:docMk/>
            <pc:sldMasterMk cId="2174037088" sldId="2147483648"/>
            <pc:sldLayoutMk cId="1889758195" sldId="2147483657"/>
          </pc:sldLayoutMkLst>
          <pc:spChg chg="mod">
            <ac:chgData name="George Adams" userId="d66181da58ebf9ab" providerId="LiveId" clId="{142516AA-FABB-428C-A6A2-16C33C83A93A}" dt="2021-09-16T14:29:42.318" v="4" actId="2711"/>
            <ac:spMkLst>
              <pc:docMk/>
              <pc:sldMasterMk cId="2174037088" sldId="2147483648"/>
              <pc:sldLayoutMk cId="1889758195" sldId="2147483657"/>
              <ac:spMk id="2" creationId="{6284B9C5-2950-4310-964B-55E44EC9DEF0}"/>
            </ac:spMkLst>
          </pc:spChg>
          <pc:spChg chg="mod">
            <ac:chgData name="George Adams" userId="d66181da58ebf9ab" providerId="LiveId" clId="{142516AA-FABB-428C-A6A2-16C33C83A93A}" dt="2021-09-16T14:29:48.042" v="5" actId="2711"/>
            <ac:spMkLst>
              <pc:docMk/>
              <pc:sldMasterMk cId="2174037088" sldId="2147483648"/>
              <pc:sldLayoutMk cId="1889758195" sldId="2147483657"/>
              <ac:spMk id="4" creationId="{1C44F185-E382-48C5-A8D3-F99D0BAC8174}"/>
            </ac:spMkLst>
          </pc:spChg>
        </pc:sldLayoutChg>
      </pc:sldMasterChg>
    </pc:docChg>
  </pc:docChgLst>
  <pc:docChgLst>
    <pc:chgData name="George Adams" userId="d66181da58ebf9ab" providerId="LiveId" clId="{069F4EEE-A994-4161-9D9E-A3EE4DFD4C02}"/>
    <pc:docChg chg="undo custSel addSld modSld modMainMaster modShowInfo">
      <pc:chgData name="George Adams" userId="d66181da58ebf9ab" providerId="LiveId" clId="{069F4EEE-A994-4161-9D9E-A3EE4DFD4C02}" dt="2021-09-29T18:34:58.717" v="1308" actId="20577"/>
      <pc:docMkLst>
        <pc:docMk/>
      </pc:docMkLst>
      <pc:sldChg chg="modSp mod">
        <pc:chgData name="George Adams" userId="d66181da58ebf9ab" providerId="LiveId" clId="{069F4EEE-A994-4161-9D9E-A3EE4DFD4C02}" dt="2021-09-29T18:34:58.717" v="1308" actId="20577"/>
        <pc:sldMkLst>
          <pc:docMk/>
          <pc:sldMk cId="1708299748" sldId="256"/>
        </pc:sldMkLst>
        <pc:spChg chg="mod">
          <ac:chgData name="George Adams" userId="d66181da58ebf9ab" providerId="LiveId" clId="{069F4EEE-A994-4161-9D9E-A3EE4DFD4C02}" dt="2021-09-29T18:34:58.717" v="1308" actId="20577"/>
          <ac:spMkLst>
            <pc:docMk/>
            <pc:sldMk cId="1708299748" sldId="256"/>
            <ac:spMk id="4" creationId="{0E5F86EC-883C-46E5-BDE8-CB598200A7E6}"/>
          </ac:spMkLst>
        </pc:spChg>
      </pc:sldChg>
      <pc:sldChg chg="addSp modSp mod">
        <pc:chgData name="George Adams" userId="d66181da58ebf9ab" providerId="LiveId" clId="{069F4EEE-A994-4161-9D9E-A3EE4DFD4C02}" dt="2021-09-23T14:43:08.405" v="160" actId="20577"/>
        <pc:sldMkLst>
          <pc:docMk/>
          <pc:sldMk cId="1883033374" sldId="258"/>
        </pc:sldMkLst>
        <pc:spChg chg="add mod">
          <ac:chgData name="George Adams" userId="d66181da58ebf9ab" providerId="LiveId" clId="{069F4EEE-A994-4161-9D9E-A3EE4DFD4C02}" dt="2021-09-23T14:43:08.405" v="160" actId="20577"/>
          <ac:spMkLst>
            <pc:docMk/>
            <pc:sldMk cId="1883033374" sldId="258"/>
            <ac:spMk id="3" creationId="{1D739A4D-4E17-4A12-9726-54207118353A}"/>
          </ac:spMkLst>
        </pc:spChg>
        <pc:spChg chg="mod">
          <ac:chgData name="George Adams" userId="d66181da58ebf9ab" providerId="LiveId" clId="{069F4EEE-A994-4161-9D9E-A3EE4DFD4C02}" dt="2021-09-23T14:41:01.766" v="1" actId="947"/>
          <ac:spMkLst>
            <pc:docMk/>
            <pc:sldMk cId="1883033374" sldId="258"/>
            <ac:spMk id="4" creationId="{0791984D-E658-41C4-9D8C-DE01CFEF4075}"/>
          </ac:spMkLst>
        </pc:spChg>
      </pc:sldChg>
      <pc:sldChg chg="addSp modSp mod modAnim">
        <pc:chgData name="George Adams" userId="d66181da58ebf9ab" providerId="LiveId" clId="{069F4EEE-A994-4161-9D9E-A3EE4DFD4C02}" dt="2021-09-25T15:15:02.064" v="1266"/>
        <pc:sldMkLst>
          <pc:docMk/>
          <pc:sldMk cId="2129377952" sldId="259"/>
        </pc:sldMkLst>
        <pc:spChg chg="add mod">
          <ac:chgData name="George Adams" userId="d66181da58ebf9ab" providerId="LiveId" clId="{069F4EEE-A994-4161-9D9E-A3EE4DFD4C02}" dt="2021-09-25T15:11:16.367" v="1251" actId="1076"/>
          <ac:spMkLst>
            <pc:docMk/>
            <pc:sldMk cId="2129377952" sldId="259"/>
            <ac:spMk id="3" creationId="{E886A7AA-04F3-494F-BE2E-4A46BD5F4792}"/>
          </ac:spMkLst>
        </pc:spChg>
        <pc:spChg chg="add mod">
          <ac:chgData name="George Adams" userId="d66181da58ebf9ab" providerId="LiveId" clId="{069F4EEE-A994-4161-9D9E-A3EE4DFD4C02}" dt="2021-09-25T15:12:40.908" v="1255" actId="1076"/>
          <ac:spMkLst>
            <pc:docMk/>
            <pc:sldMk cId="2129377952" sldId="259"/>
            <ac:spMk id="31" creationId="{8512964B-488F-4F2A-86C5-39B80DC44BAD}"/>
          </ac:spMkLst>
        </pc:spChg>
        <pc:spChg chg="add mod">
          <ac:chgData name="George Adams" userId="d66181da58ebf9ab" providerId="LiveId" clId="{069F4EEE-A994-4161-9D9E-A3EE4DFD4C02}" dt="2021-09-25T15:12:52.045" v="1256" actId="1076"/>
          <ac:spMkLst>
            <pc:docMk/>
            <pc:sldMk cId="2129377952" sldId="259"/>
            <ac:spMk id="32" creationId="{9DC713B8-DFA8-429C-807A-01FBD2B0D439}"/>
          </ac:spMkLst>
        </pc:spChg>
        <pc:spChg chg="add mod">
          <ac:chgData name="George Adams" userId="d66181da58ebf9ab" providerId="LiveId" clId="{069F4EEE-A994-4161-9D9E-A3EE4DFD4C02}" dt="2021-09-25T15:11:24.995" v="1252" actId="1076"/>
          <ac:spMkLst>
            <pc:docMk/>
            <pc:sldMk cId="2129377952" sldId="259"/>
            <ac:spMk id="33" creationId="{F23DA8F5-2DE8-484C-8076-6ED834800C48}"/>
          </ac:spMkLst>
        </pc:spChg>
        <pc:spChg chg="add mod">
          <ac:chgData name="George Adams" userId="d66181da58ebf9ab" providerId="LiveId" clId="{069F4EEE-A994-4161-9D9E-A3EE4DFD4C02}" dt="2021-09-25T15:12:59.194" v="1257" actId="1076"/>
          <ac:spMkLst>
            <pc:docMk/>
            <pc:sldMk cId="2129377952" sldId="259"/>
            <ac:spMk id="34" creationId="{6E651FB5-B463-444D-8E89-B8EBE5AECDDA}"/>
          </ac:spMkLst>
        </pc:spChg>
        <pc:spChg chg="add mod">
          <ac:chgData name="George Adams" userId="d66181da58ebf9ab" providerId="LiveId" clId="{069F4EEE-A994-4161-9D9E-A3EE4DFD4C02}" dt="2021-09-25T15:11:10.088" v="1250" actId="1076"/>
          <ac:spMkLst>
            <pc:docMk/>
            <pc:sldMk cId="2129377952" sldId="259"/>
            <ac:spMk id="35" creationId="{5226F915-C577-4434-86E1-9590A32405F8}"/>
          </ac:spMkLst>
        </pc:spChg>
        <pc:spChg chg="add mod">
          <ac:chgData name="George Adams" userId="d66181da58ebf9ab" providerId="LiveId" clId="{069F4EEE-A994-4161-9D9E-A3EE4DFD4C02}" dt="2021-09-25T15:13:12.631" v="1258" actId="1076"/>
          <ac:spMkLst>
            <pc:docMk/>
            <pc:sldMk cId="2129377952" sldId="259"/>
            <ac:spMk id="36" creationId="{6CBBC71B-231D-4FFF-A810-BDE2F4FEECCE}"/>
          </ac:spMkLst>
        </pc:spChg>
        <pc:spChg chg="add mod">
          <ac:chgData name="George Adams" userId="d66181da58ebf9ab" providerId="LiveId" clId="{069F4EEE-A994-4161-9D9E-A3EE4DFD4C02}" dt="2021-09-25T15:10:56.260" v="1249" actId="1076"/>
          <ac:spMkLst>
            <pc:docMk/>
            <pc:sldMk cId="2129377952" sldId="259"/>
            <ac:spMk id="37" creationId="{B46D17A1-1E1C-4475-A305-8671124DD89B}"/>
          </ac:spMkLst>
        </pc:spChg>
      </pc:sldChg>
      <pc:sldChg chg="addSp modSp mod modAnim">
        <pc:chgData name="George Adams" userId="d66181da58ebf9ab" providerId="LiveId" clId="{069F4EEE-A994-4161-9D9E-A3EE4DFD4C02}" dt="2021-09-23T14:47:19.385" v="171"/>
        <pc:sldMkLst>
          <pc:docMk/>
          <pc:sldMk cId="1017413441" sldId="260"/>
        </pc:sldMkLst>
        <pc:spChg chg="mod ord">
          <ac:chgData name="George Adams" userId="d66181da58ebf9ab" providerId="LiveId" clId="{069F4EEE-A994-4161-9D9E-A3EE4DFD4C02}" dt="2021-09-23T14:46:54.244" v="167" actId="167"/>
          <ac:spMkLst>
            <pc:docMk/>
            <pc:sldMk cId="1017413441" sldId="260"/>
            <ac:spMk id="4" creationId="{0791984D-E658-41C4-9D8C-DE01CFEF4075}"/>
          </ac:spMkLst>
        </pc:spChg>
        <pc:spChg chg="add mod ord">
          <ac:chgData name="George Adams" userId="d66181da58ebf9ab" providerId="LiveId" clId="{069F4EEE-A994-4161-9D9E-A3EE4DFD4C02}" dt="2021-09-23T14:45:56.790" v="164" actId="167"/>
          <ac:spMkLst>
            <pc:docMk/>
            <pc:sldMk cId="1017413441" sldId="260"/>
            <ac:spMk id="11" creationId="{F86036C8-78D0-48F9-B619-9ED239EA68B0}"/>
          </ac:spMkLst>
        </pc:spChg>
      </pc:sldChg>
      <pc:sldChg chg="modSp mod">
        <pc:chgData name="George Adams" userId="d66181da58ebf9ab" providerId="LiveId" clId="{069F4EEE-A994-4161-9D9E-A3EE4DFD4C02}" dt="2021-09-25T03:00:43.745" v="817" actId="20577"/>
        <pc:sldMkLst>
          <pc:docMk/>
          <pc:sldMk cId="2660314293" sldId="261"/>
        </pc:sldMkLst>
        <pc:spChg chg="mod">
          <ac:chgData name="George Adams" userId="d66181da58ebf9ab" providerId="LiveId" clId="{069F4EEE-A994-4161-9D9E-A3EE4DFD4C02}" dt="2021-09-25T03:00:43.745" v="817" actId="20577"/>
          <ac:spMkLst>
            <pc:docMk/>
            <pc:sldMk cId="2660314293" sldId="261"/>
            <ac:spMk id="3" creationId="{08DC3699-80C2-4838-BB9B-F624C6A832E6}"/>
          </ac:spMkLst>
        </pc:spChg>
      </pc:sldChg>
      <pc:sldChg chg="addSp delSp modSp mod">
        <pc:chgData name="George Adams" userId="d66181da58ebf9ab" providerId="LiveId" clId="{069F4EEE-A994-4161-9D9E-A3EE4DFD4C02}" dt="2021-09-25T03:48:48.687" v="1149" actId="1076"/>
        <pc:sldMkLst>
          <pc:docMk/>
          <pc:sldMk cId="2074657674" sldId="262"/>
        </pc:sldMkLst>
        <pc:picChg chg="add mod">
          <ac:chgData name="George Adams" userId="d66181da58ebf9ab" providerId="LiveId" clId="{069F4EEE-A994-4161-9D9E-A3EE4DFD4C02}" dt="2021-09-25T03:48:48.687" v="1149" actId="1076"/>
          <ac:picMkLst>
            <pc:docMk/>
            <pc:sldMk cId="2074657674" sldId="262"/>
            <ac:picMk id="4" creationId="{873EC3E9-DF57-4534-B9B3-1F6B467768D8}"/>
          </ac:picMkLst>
        </pc:picChg>
        <pc:picChg chg="del">
          <ac:chgData name="George Adams" userId="d66181da58ebf9ab" providerId="LiveId" clId="{069F4EEE-A994-4161-9D9E-A3EE4DFD4C02}" dt="2021-09-25T03:48:24.866" v="1142" actId="478"/>
          <ac:picMkLst>
            <pc:docMk/>
            <pc:sldMk cId="2074657674" sldId="262"/>
            <ac:picMk id="100" creationId="{ED2BA577-F22F-4E85-A731-01503C21C1A6}"/>
          </ac:picMkLst>
        </pc:picChg>
      </pc:sldChg>
      <pc:sldChg chg="delSp mod modAnim">
        <pc:chgData name="George Adams" userId="d66181da58ebf9ab" providerId="LiveId" clId="{069F4EEE-A994-4161-9D9E-A3EE4DFD4C02}" dt="2021-09-23T17:29:18.238" v="215" actId="478"/>
        <pc:sldMkLst>
          <pc:docMk/>
          <pc:sldMk cId="899996056" sldId="263"/>
        </pc:sldMkLst>
        <pc:spChg chg="del">
          <ac:chgData name="George Adams" userId="d66181da58ebf9ab" providerId="LiveId" clId="{069F4EEE-A994-4161-9D9E-A3EE4DFD4C02}" dt="2021-09-23T17:29:18.238" v="215" actId="478"/>
          <ac:spMkLst>
            <pc:docMk/>
            <pc:sldMk cId="899996056" sldId="263"/>
            <ac:spMk id="185" creationId="{9DB178C8-9425-44A0-BD72-629EC61D2507}"/>
          </ac:spMkLst>
        </pc:spChg>
      </pc:sldChg>
      <pc:sldChg chg="addSp delSp modSp mod delAnim modAnim">
        <pc:chgData name="George Adams" userId="d66181da58ebf9ab" providerId="LiveId" clId="{069F4EEE-A994-4161-9D9E-A3EE4DFD4C02}" dt="2021-09-25T03:47:13.637" v="1133"/>
        <pc:sldMkLst>
          <pc:docMk/>
          <pc:sldMk cId="1997872574" sldId="265"/>
        </pc:sldMkLst>
        <pc:picChg chg="add mod">
          <ac:chgData name="George Adams" userId="d66181da58ebf9ab" providerId="LiveId" clId="{069F4EEE-A994-4161-9D9E-A3EE4DFD4C02}" dt="2021-09-25T03:46:41.504" v="1129" actId="1076"/>
          <ac:picMkLst>
            <pc:docMk/>
            <pc:sldMk cId="1997872574" sldId="265"/>
            <ac:picMk id="4" creationId="{0CC14B91-EFB8-4B54-B6DB-3FB596970145}"/>
          </ac:picMkLst>
        </pc:picChg>
        <pc:picChg chg="del">
          <ac:chgData name="George Adams" userId="d66181da58ebf9ab" providerId="LiveId" clId="{069F4EEE-A994-4161-9D9E-A3EE4DFD4C02}" dt="2021-09-25T03:45:57.565" v="1122" actId="478"/>
          <ac:picMkLst>
            <pc:docMk/>
            <pc:sldMk cId="1997872574" sldId="265"/>
            <ac:picMk id="106" creationId="{3CA691E3-3091-476D-BCE8-348CF2833A3B}"/>
          </ac:picMkLst>
        </pc:picChg>
        <pc:cxnChg chg="ord">
          <ac:chgData name="George Adams" userId="d66181da58ebf9ab" providerId="LiveId" clId="{069F4EEE-A994-4161-9D9E-A3EE4DFD4C02}" dt="2021-09-25T03:46:46.696" v="1130" actId="166"/>
          <ac:cxnSpMkLst>
            <pc:docMk/>
            <pc:sldMk cId="1997872574" sldId="265"/>
            <ac:cxnSpMk id="110" creationId="{2AEB8413-F18F-4F59-9D8F-C87D38C85EC6}"/>
          </ac:cxnSpMkLst>
        </pc:cxnChg>
      </pc:sldChg>
      <pc:sldChg chg="addSp delSp modSp mod modAnim">
        <pc:chgData name="George Adams" userId="d66181da58ebf9ab" providerId="LiveId" clId="{069F4EEE-A994-4161-9D9E-A3EE4DFD4C02}" dt="2021-09-25T03:48:03.659" v="1141" actId="1076"/>
        <pc:sldMkLst>
          <pc:docMk/>
          <pc:sldMk cId="3823255415" sldId="266"/>
        </pc:sldMkLst>
        <pc:spChg chg="mod">
          <ac:chgData name="George Adams" userId="d66181da58ebf9ab" providerId="LiveId" clId="{069F4EEE-A994-4161-9D9E-A3EE4DFD4C02}" dt="2021-09-23T17:26:24.754" v="200" actId="1076"/>
          <ac:spMkLst>
            <pc:docMk/>
            <pc:sldMk cId="3823255415" sldId="266"/>
            <ac:spMk id="2" creationId="{D1C65236-95FB-454E-AF12-62F959BCB588}"/>
          </ac:spMkLst>
        </pc:spChg>
        <pc:spChg chg="add mod">
          <ac:chgData name="George Adams" userId="d66181da58ebf9ab" providerId="LiveId" clId="{069F4EEE-A994-4161-9D9E-A3EE4DFD4C02}" dt="2021-09-23T17:25:56.822" v="196" actId="164"/>
          <ac:spMkLst>
            <pc:docMk/>
            <pc:sldMk cId="3823255415" sldId="266"/>
            <ac:spMk id="29" creationId="{A54D07BD-CA8D-414A-8F45-8FDC0D3E66A0}"/>
          </ac:spMkLst>
        </pc:spChg>
        <pc:spChg chg="mod">
          <ac:chgData name="George Adams" userId="d66181da58ebf9ab" providerId="LiveId" clId="{069F4EEE-A994-4161-9D9E-A3EE4DFD4C02}" dt="2021-09-23T17:26:28.946" v="202" actId="1076"/>
          <ac:spMkLst>
            <pc:docMk/>
            <pc:sldMk cId="3823255415" sldId="266"/>
            <ac:spMk id="39" creationId="{7BE386B3-4A41-4258-B7B7-A645B43DDFC9}"/>
          </ac:spMkLst>
        </pc:spChg>
        <pc:spChg chg="add mod">
          <ac:chgData name="George Adams" userId="d66181da58ebf9ab" providerId="LiveId" clId="{069F4EEE-A994-4161-9D9E-A3EE4DFD4C02}" dt="2021-09-23T17:25:56.822" v="196" actId="164"/>
          <ac:spMkLst>
            <pc:docMk/>
            <pc:sldMk cId="3823255415" sldId="266"/>
            <ac:spMk id="140" creationId="{0B168741-DEBC-4E81-B900-E6F176742AEA}"/>
          </ac:spMkLst>
        </pc:spChg>
        <pc:spChg chg="mod">
          <ac:chgData name="George Adams" userId="d66181da58ebf9ab" providerId="LiveId" clId="{069F4EEE-A994-4161-9D9E-A3EE4DFD4C02}" dt="2021-09-23T17:26:58.068" v="206"/>
          <ac:spMkLst>
            <pc:docMk/>
            <pc:sldMk cId="3823255415" sldId="266"/>
            <ac:spMk id="193" creationId="{AA1CA5DC-2B97-424A-8AD2-995CB664B57D}"/>
          </ac:spMkLst>
        </pc:spChg>
        <pc:spChg chg="mod">
          <ac:chgData name="George Adams" userId="d66181da58ebf9ab" providerId="LiveId" clId="{069F4EEE-A994-4161-9D9E-A3EE4DFD4C02}" dt="2021-09-23T17:26:58.068" v="206"/>
          <ac:spMkLst>
            <pc:docMk/>
            <pc:sldMk cId="3823255415" sldId="266"/>
            <ac:spMk id="194" creationId="{E60D07A8-498A-4A49-801A-27B942D533ED}"/>
          </ac:spMkLst>
        </pc:spChg>
        <pc:grpChg chg="add mod">
          <ac:chgData name="George Adams" userId="d66181da58ebf9ab" providerId="LiveId" clId="{069F4EEE-A994-4161-9D9E-A3EE4DFD4C02}" dt="2021-09-23T17:25:56.822" v="196" actId="164"/>
          <ac:grpSpMkLst>
            <pc:docMk/>
            <pc:sldMk cId="3823255415" sldId="266"/>
            <ac:grpSpMk id="30" creationId="{EA870695-8594-4F25-8D8E-510EACA0D6D3}"/>
          </ac:grpSpMkLst>
        </pc:grpChg>
        <pc:grpChg chg="del">
          <ac:chgData name="George Adams" userId="d66181da58ebf9ab" providerId="LiveId" clId="{069F4EEE-A994-4161-9D9E-A3EE4DFD4C02}" dt="2021-09-23T17:25:45.022" v="195" actId="165"/>
          <ac:grpSpMkLst>
            <pc:docMk/>
            <pc:sldMk cId="3823255415" sldId="266"/>
            <ac:grpSpMk id="53" creationId="{D8D1BA1A-3C9E-4287-AADF-3E081DB9F72C}"/>
          </ac:grpSpMkLst>
        </pc:grpChg>
        <pc:grpChg chg="mod">
          <ac:chgData name="George Adams" userId="d66181da58ebf9ab" providerId="LiveId" clId="{069F4EEE-A994-4161-9D9E-A3EE4DFD4C02}" dt="2021-09-23T17:26:45.793" v="204" actId="1076"/>
          <ac:grpSpMkLst>
            <pc:docMk/>
            <pc:sldMk cId="3823255415" sldId="266"/>
            <ac:grpSpMk id="98" creationId="{FA97572F-8C54-4F73-8FF6-0EB7F69CA39D}"/>
          </ac:grpSpMkLst>
        </pc:grpChg>
        <pc:grpChg chg="add mod">
          <ac:chgData name="George Adams" userId="d66181da58ebf9ab" providerId="LiveId" clId="{069F4EEE-A994-4161-9D9E-A3EE4DFD4C02}" dt="2021-09-23T17:26:58.068" v="206"/>
          <ac:grpSpMkLst>
            <pc:docMk/>
            <pc:sldMk cId="3823255415" sldId="266"/>
            <ac:grpSpMk id="167" creationId="{EB09650A-55C2-4F5B-9BE7-1635CE1BBD30}"/>
          </ac:grpSpMkLst>
        </pc:grpChg>
        <pc:grpChg chg="mod ord">
          <ac:chgData name="George Adams" userId="d66181da58ebf9ab" providerId="LiveId" clId="{069F4EEE-A994-4161-9D9E-A3EE4DFD4C02}" dt="2021-09-23T17:27:20.702" v="207" actId="1076"/>
          <ac:grpSpMkLst>
            <pc:docMk/>
            <pc:sldMk cId="3823255415" sldId="266"/>
            <ac:grpSpMk id="180" creationId="{AC3242B5-ED6B-457E-9356-A69A3A465AC2}"/>
          </ac:grpSpMkLst>
        </pc:grpChg>
        <pc:picChg chg="add mod">
          <ac:chgData name="George Adams" userId="d66181da58ebf9ab" providerId="LiveId" clId="{069F4EEE-A994-4161-9D9E-A3EE4DFD4C02}" dt="2021-09-23T17:27:34.426" v="208" actId="1076"/>
          <ac:picMkLst>
            <pc:docMk/>
            <pc:sldMk cId="3823255415" sldId="266"/>
            <ac:picMk id="25" creationId="{84EA2353-8217-488D-A030-25F10EF90DBD}"/>
          </ac:picMkLst>
        </pc:picChg>
        <pc:picChg chg="add mod">
          <ac:chgData name="George Adams" userId="d66181da58ebf9ab" providerId="LiveId" clId="{069F4EEE-A994-4161-9D9E-A3EE4DFD4C02}" dt="2021-09-25T03:48:03.659" v="1141" actId="1076"/>
          <ac:picMkLst>
            <pc:docMk/>
            <pc:sldMk cId="3823255415" sldId="266"/>
            <ac:picMk id="32" creationId="{1C7124DA-0BE9-43DD-852E-0DE8DAFDBC61}"/>
          </ac:picMkLst>
        </pc:picChg>
        <pc:picChg chg="del">
          <ac:chgData name="George Adams" userId="d66181da58ebf9ab" providerId="LiveId" clId="{069F4EEE-A994-4161-9D9E-A3EE4DFD4C02}" dt="2021-09-25T03:47:32.742" v="1134" actId="478"/>
          <ac:picMkLst>
            <pc:docMk/>
            <pc:sldMk cId="3823255415" sldId="266"/>
            <ac:picMk id="125" creationId="{C0F85F75-2FC0-4083-B698-09CB0894FBE2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29" creationId="{15EC7DC9-1D82-41DE-90EE-2A8B4DF7E99D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68" creationId="{5131CE3E-42CC-41EE-A370-D34BBC624A6C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69" creationId="{010D56FE-5506-4016-8F70-979DEA604C25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77" creationId="{C6C48841-8716-4983-A0CE-DAC1F5456B2A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78" creationId="{3A46718C-F245-4727-BC47-6E729691D43A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79" creationId="{BA6A5A2F-7D53-4F43-A550-54E9B2B46BD9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81" creationId="{FF748252-78CE-4E7B-8394-500A2367DD89}"/>
          </ac:picMkLst>
        </pc:picChg>
        <pc:picChg chg="mod topLvl">
          <ac:chgData name="George Adams" userId="d66181da58ebf9ab" providerId="LiveId" clId="{069F4EEE-A994-4161-9D9E-A3EE4DFD4C02}" dt="2021-09-23T17:25:56.822" v="196" actId="164"/>
          <ac:picMkLst>
            <pc:docMk/>
            <pc:sldMk cId="3823255415" sldId="266"/>
            <ac:picMk id="182" creationId="{122E365F-005D-4854-A14F-160F52264C0C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84" creationId="{D19F4748-99DD-4877-ADB2-8DA68257789A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85" creationId="{168B7F6B-87BC-45F8-A30D-24EEFE28D029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86" creationId="{C18159DF-3721-491F-9FAE-CC093468CA11}"/>
          </ac:picMkLst>
        </pc:picChg>
        <pc:picChg chg="mod">
          <ac:chgData name="George Adams" userId="d66181da58ebf9ab" providerId="LiveId" clId="{069F4EEE-A994-4161-9D9E-A3EE4DFD4C02}" dt="2021-09-23T17:26:58.068" v="206"/>
          <ac:picMkLst>
            <pc:docMk/>
            <pc:sldMk cId="3823255415" sldId="266"/>
            <ac:picMk id="190" creationId="{2044DF6C-0B80-4D84-A8F9-6FB9628148CF}"/>
          </ac:picMkLst>
        </pc:pic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41" creationId="{C33EF4F3-A56F-4A33-AE98-E6B9D712FB03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50" creationId="{32514033-B4C0-42B6-8970-2538E3D3F2F5}"/>
          </ac:cxnSpMkLst>
        </pc:cxnChg>
        <pc:cxnChg chg="mod ord">
          <ac:chgData name="George Adams" userId="d66181da58ebf9ab" providerId="LiveId" clId="{069F4EEE-A994-4161-9D9E-A3EE4DFD4C02}" dt="2021-09-25T03:47:58.405" v="1140" actId="166"/>
          <ac:cxnSpMkLst>
            <pc:docMk/>
            <pc:sldMk cId="3823255415" sldId="266"/>
            <ac:cxnSpMk id="56" creationId="{957F52D1-0412-4085-AF53-9C960DB635E7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131" creationId="{366B8E5B-4677-43D5-BC81-B1C3F8E7B90C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139" creationId="{38A8D9C8-0D8D-4F39-8B95-1363A3F445FE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70" creationId="{ACA18F78-6FDF-46C5-AB57-862A2EFE1F7A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71" creationId="{D1A6C2D6-93D3-44D0-AB34-BCD187916637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72" creationId="{5C40F920-7188-4DF1-9C5B-754A35E25702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73" creationId="{F03BB0E4-97FD-44F7-AE3F-DCC0A3DF6D24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174" creationId="{CA0FF74A-7F9B-411B-AA55-1CE220F3BB6B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175" creationId="{2CBEF5E3-1772-4DAC-944A-1CE9718134ED}"/>
          </ac:cxnSpMkLst>
        </pc:cxnChg>
        <pc:cxnChg chg="mod topLvl">
          <ac:chgData name="George Adams" userId="d66181da58ebf9ab" providerId="LiveId" clId="{069F4EEE-A994-4161-9D9E-A3EE4DFD4C02}" dt="2021-09-23T17:25:56.822" v="196" actId="164"/>
          <ac:cxnSpMkLst>
            <pc:docMk/>
            <pc:sldMk cId="3823255415" sldId="266"/>
            <ac:cxnSpMk id="176" creationId="{6B593FCA-FCE1-40BF-A7AD-932B1BEE7B94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83" creationId="{7AC0F2A4-2154-4D0C-8778-4574DD988424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91" creationId="{F1094F94-2EE2-4333-8498-8388863517BE}"/>
          </ac:cxnSpMkLst>
        </pc:cxnChg>
        <pc:cxnChg chg="mod">
          <ac:chgData name="George Adams" userId="d66181da58ebf9ab" providerId="LiveId" clId="{069F4EEE-A994-4161-9D9E-A3EE4DFD4C02}" dt="2021-09-23T17:26:58.068" v="206"/>
          <ac:cxnSpMkLst>
            <pc:docMk/>
            <pc:sldMk cId="3823255415" sldId="266"/>
            <ac:cxnSpMk id="192" creationId="{98E9B11F-D16E-4FB9-AE65-883416F4FAC6}"/>
          </ac:cxnSpMkLst>
        </pc:cxnChg>
      </pc:sldChg>
      <pc:sldChg chg="addSp delSp modSp mod delAnim modAnim">
        <pc:chgData name="George Adams" userId="d66181da58ebf9ab" providerId="LiveId" clId="{069F4EEE-A994-4161-9D9E-A3EE4DFD4C02}" dt="2021-09-25T03:33:24.455" v="1121"/>
        <pc:sldMkLst>
          <pc:docMk/>
          <pc:sldMk cId="2733334074" sldId="271"/>
        </pc:sldMkLst>
        <pc:spChg chg="mod">
          <ac:chgData name="George Adams" userId="d66181da58ebf9ab" providerId="LiveId" clId="{069F4EEE-A994-4161-9D9E-A3EE4DFD4C02}" dt="2021-09-23T17:27:50.520" v="210"/>
          <ac:spMkLst>
            <pc:docMk/>
            <pc:sldMk cId="2733334074" sldId="271"/>
            <ac:spMk id="134" creationId="{9654CD32-F4E7-482E-ABF0-64EAE5E71546}"/>
          </ac:spMkLst>
        </pc:spChg>
        <pc:spChg chg="mod">
          <ac:chgData name="George Adams" userId="d66181da58ebf9ab" providerId="LiveId" clId="{069F4EEE-A994-4161-9D9E-A3EE4DFD4C02}" dt="2021-09-23T17:27:50.520" v="210"/>
          <ac:spMkLst>
            <pc:docMk/>
            <pc:sldMk cId="2733334074" sldId="271"/>
            <ac:spMk id="135" creationId="{04721F9A-1E69-41B8-BACD-5B30A012D2E8}"/>
          </ac:spMkLst>
        </pc:spChg>
        <pc:grpChg chg="del">
          <ac:chgData name="George Adams" userId="d66181da58ebf9ab" providerId="LiveId" clId="{069F4EEE-A994-4161-9D9E-A3EE4DFD4C02}" dt="2021-09-23T17:27:48.719" v="209" actId="478"/>
          <ac:grpSpMkLst>
            <pc:docMk/>
            <pc:sldMk cId="2733334074" sldId="271"/>
            <ac:grpSpMk id="38" creationId="{E826BAA6-A85E-43D2-BBDA-265B34A21D91}"/>
          </ac:grpSpMkLst>
        </pc:grpChg>
        <pc:grpChg chg="add mod">
          <ac:chgData name="George Adams" userId="d66181da58ebf9ab" providerId="LiveId" clId="{069F4EEE-A994-4161-9D9E-A3EE4DFD4C02}" dt="2021-09-23T17:28:00.610" v="211" actId="1076"/>
          <ac:grpSpMkLst>
            <pc:docMk/>
            <pc:sldMk cId="2733334074" sldId="271"/>
            <ac:grpSpMk id="116" creationId="{E463269C-CF94-49F0-BFF9-0B1DEBF7A0CA}"/>
          </ac:grpSpMkLst>
        </pc:grp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17" creationId="{0645723C-3F48-499E-A73D-F45F45BCED97}"/>
          </ac:picMkLst>
        </pc:pic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18" creationId="{74291FCA-DE64-430B-8B8E-0ED94710AFE4}"/>
          </ac:picMkLst>
        </pc:pic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25" creationId="{345C1D95-EF76-4D34-B17D-878D185C52F1}"/>
          </ac:picMkLst>
        </pc:pic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26" creationId="{AD71C6A3-79D7-40E2-B688-15B0EB5B344D}"/>
          </ac:picMkLst>
        </pc:pic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27" creationId="{A0777B02-5A25-4AF5-818E-15E3C8789633}"/>
          </ac:picMkLst>
        </pc:picChg>
        <pc:picChg chg="mod">
          <ac:chgData name="George Adams" userId="d66181da58ebf9ab" providerId="LiveId" clId="{069F4EEE-A994-4161-9D9E-A3EE4DFD4C02}" dt="2021-09-23T17:27:50.520" v="210"/>
          <ac:picMkLst>
            <pc:docMk/>
            <pc:sldMk cId="2733334074" sldId="271"/>
            <ac:picMk id="128" creationId="{E29FFA5C-AE37-46BE-AAF0-E0F5E04C1844}"/>
          </ac:picMkLst>
        </pc:picChg>
        <pc:picChg chg="add mod">
          <ac:chgData name="George Adams" userId="d66181da58ebf9ab" providerId="LiveId" clId="{069F4EEE-A994-4161-9D9E-A3EE4DFD4C02}" dt="2021-09-23T17:35:12.678" v="220" actId="1076"/>
          <ac:picMkLst>
            <pc:docMk/>
            <pc:sldMk cId="2733334074" sldId="271"/>
            <ac:picMk id="136" creationId="{30C11642-BFF4-4B35-9F33-B4627FAB3F84}"/>
          </ac:picMkLst>
        </pc:pic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19" creationId="{F558EB04-E625-4FE7-B68B-96856F67CC31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20" creationId="{5A2390C8-61F2-4B5C-8B16-6461F3DF00B5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21" creationId="{B75C8BB5-8698-496A-806C-20968698D42A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22" creationId="{86DF6D76-4720-42A1-9226-7C1CA0D31B43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23" creationId="{8B1F9C10-80E6-4849-8C18-21137D02C666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29" creationId="{395CBD72-957C-4E97-BA23-9268ED2B8705}"/>
          </ac:cxnSpMkLst>
        </pc:cxnChg>
        <pc:cxnChg chg="mod">
          <ac:chgData name="George Adams" userId="d66181da58ebf9ab" providerId="LiveId" clId="{069F4EEE-A994-4161-9D9E-A3EE4DFD4C02}" dt="2021-09-23T17:27:50.520" v="210"/>
          <ac:cxnSpMkLst>
            <pc:docMk/>
            <pc:sldMk cId="2733334074" sldId="271"/>
            <ac:cxnSpMk id="133" creationId="{DD86C8D2-4480-481E-82A0-91B2D5B009B0}"/>
          </ac:cxnSpMkLst>
        </pc:cxnChg>
      </pc:sldChg>
      <pc:sldChg chg="modSp mod">
        <pc:chgData name="George Adams" userId="d66181da58ebf9ab" providerId="LiveId" clId="{069F4EEE-A994-4161-9D9E-A3EE4DFD4C02}" dt="2021-09-25T15:16:49.639" v="1292" actId="20577"/>
        <pc:sldMkLst>
          <pc:docMk/>
          <pc:sldMk cId="701393848" sldId="272"/>
        </pc:sldMkLst>
        <pc:spChg chg="mod">
          <ac:chgData name="George Adams" userId="d66181da58ebf9ab" providerId="LiveId" clId="{069F4EEE-A994-4161-9D9E-A3EE4DFD4C02}" dt="2021-09-25T15:16:49.639" v="1292" actId="20577"/>
          <ac:spMkLst>
            <pc:docMk/>
            <pc:sldMk cId="701393848" sldId="272"/>
            <ac:spMk id="89" creationId="{5393F0B8-0AB5-4294-A956-0AC551148F42}"/>
          </ac:spMkLst>
        </pc:spChg>
      </pc:sldChg>
      <pc:sldChg chg="addSp delSp modSp mod">
        <pc:chgData name="George Adams" userId="d66181da58ebf9ab" providerId="LiveId" clId="{069F4EEE-A994-4161-9D9E-A3EE4DFD4C02}" dt="2021-09-25T03:51:39.746" v="1155" actId="207"/>
        <pc:sldMkLst>
          <pc:docMk/>
          <pc:sldMk cId="950817656" sldId="273"/>
        </pc:sldMkLst>
        <pc:spChg chg="add del">
          <ac:chgData name="George Adams" userId="d66181da58ebf9ab" providerId="LiveId" clId="{069F4EEE-A994-4161-9D9E-A3EE4DFD4C02}" dt="2021-09-25T03:14:53.922" v="973" actId="478"/>
          <ac:spMkLst>
            <pc:docMk/>
            <pc:sldMk cId="950817656" sldId="273"/>
            <ac:spMk id="3" creationId="{C34237D5-DA6A-4FA7-9D67-75BDC9D1638D}"/>
          </ac:spMkLst>
        </pc:spChg>
        <pc:spChg chg="add mod">
          <ac:chgData name="George Adams" userId="d66181da58ebf9ab" providerId="LiveId" clId="{069F4EEE-A994-4161-9D9E-A3EE4DFD4C02}" dt="2021-09-25T03:26:31.428" v="1093" actId="1076"/>
          <ac:spMkLst>
            <pc:docMk/>
            <pc:sldMk cId="950817656" sldId="273"/>
            <ac:spMk id="5" creationId="{5402A302-34F8-467D-AE89-A4C61709C9A8}"/>
          </ac:spMkLst>
        </pc:spChg>
        <pc:spChg chg="mod">
          <ac:chgData name="George Adams" userId="d66181da58ebf9ab" providerId="LiveId" clId="{069F4EEE-A994-4161-9D9E-A3EE4DFD4C02}" dt="2021-09-25T03:19:09.953" v="995" actId="1076"/>
          <ac:spMkLst>
            <pc:docMk/>
            <pc:sldMk cId="950817656" sldId="273"/>
            <ac:spMk id="21" creationId="{6ED359D6-8A0C-40CB-A227-6DEE313686FE}"/>
          </ac:spMkLst>
        </pc:spChg>
        <pc:spChg chg="mod">
          <ac:chgData name="George Adams" userId="d66181da58ebf9ab" providerId="LiveId" clId="{069F4EEE-A994-4161-9D9E-A3EE4DFD4C02}" dt="2021-09-25T03:29:33.176" v="1118" actId="1076"/>
          <ac:spMkLst>
            <pc:docMk/>
            <pc:sldMk cId="950817656" sldId="273"/>
            <ac:spMk id="25" creationId="{260AA833-C090-4754-BBE4-FC47C0C1A0CB}"/>
          </ac:spMkLst>
        </pc:spChg>
        <pc:spChg chg="mod">
          <ac:chgData name="George Adams" userId="d66181da58ebf9ab" providerId="LiveId" clId="{069F4EEE-A994-4161-9D9E-A3EE4DFD4C02}" dt="2021-09-25T03:27:05.631" v="1115" actId="1036"/>
          <ac:spMkLst>
            <pc:docMk/>
            <pc:sldMk cId="950817656" sldId="273"/>
            <ac:spMk id="26" creationId="{1B3179FD-1FDE-4610-A3E4-6CD59A4DB50C}"/>
          </ac:spMkLst>
        </pc:spChg>
        <pc:spChg chg="mod">
          <ac:chgData name="George Adams" userId="d66181da58ebf9ab" providerId="LiveId" clId="{069F4EEE-A994-4161-9D9E-A3EE4DFD4C02}" dt="2021-09-25T03:27:05.631" v="1115" actId="1036"/>
          <ac:spMkLst>
            <pc:docMk/>
            <pc:sldMk cId="950817656" sldId="273"/>
            <ac:spMk id="27" creationId="{2DE7674B-ABF4-4EB8-8DED-3CA52E6795AD}"/>
          </ac:spMkLst>
        </pc:spChg>
        <pc:spChg chg="add mod">
          <ac:chgData name="George Adams" userId="d66181da58ebf9ab" providerId="LiveId" clId="{069F4EEE-A994-4161-9D9E-A3EE4DFD4C02}" dt="2021-09-25T03:29:39.925" v="1119" actId="1076"/>
          <ac:spMkLst>
            <pc:docMk/>
            <pc:sldMk cId="950817656" sldId="273"/>
            <ac:spMk id="32" creationId="{F99D7CC4-C20D-4AC2-A169-C4BEFA4EF6DF}"/>
          </ac:spMkLst>
        </pc:spChg>
        <pc:spChg chg="add mod">
          <ac:chgData name="George Adams" userId="d66181da58ebf9ab" providerId="LiveId" clId="{069F4EEE-A994-4161-9D9E-A3EE4DFD4C02}" dt="2021-09-25T03:51:39.746" v="1155" actId="207"/>
          <ac:spMkLst>
            <pc:docMk/>
            <pc:sldMk cId="950817656" sldId="273"/>
            <ac:spMk id="35" creationId="{B515A577-C03C-48D2-AFCF-C2B5133E049A}"/>
          </ac:spMkLst>
        </pc:spChg>
        <pc:spChg chg="mod">
          <ac:chgData name="George Adams" userId="d66181da58ebf9ab" providerId="LiveId" clId="{069F4EEE-A994-4161-9D9E-A3EE4DFD4C02}" dt="2021-09-25T03:26:27.482" v="1092" actId="1076"/>
          <ac:spMkLst>
            <pc:docMk/>
            <pc:sldMk cId="950817656" sldId="273"/>
            <ac:spMk id="36" creationId="{3725F536-C754-4BC6-9FBF-FADAEB9E3435}"/>
          </ac:spMkLst>
        </pc:spChg>
        <pc:spChg chg="mod">
          <ac:chgData name="George Adams" userId="d66181da58ebf9ab" providerId="LiveId" clId="{069F4EEE-A994-4161-9D9E-A3EE4DFD4C02}" dt="2021-09-25T03:27:05.631" v="1115" actId="1036"/>
          <ac:spMkLst>
            <pc:docMk/>
            <pc:sldMk cId="950817656" sldId="273"/>
            <ac:spMk id="37" creationId="{414BCD9D-DF4A-4D88-8FB0-4EB61EC8FAAC}"/>
          </ac:spMkLst>
        </pc:spChg>
        <pc:spChg chg="mod">
          <ac:chgData name="George Adams" userId="d66181da58ebf9ab" providerId="LiveId" clId="{069F4EEE-A994-4161-9D9E-A3EE4DFD4C02}" dt="2021-09-25T03:27:05.631" v="1115" actId="1036"/>
          <ac:spMkLst>
            <pc:docMk/>
            <pc:sldMk cId="950817656" sldId="273"/>
            <ac:spMk id="38" creationId="{191AA74B-A8FA-4E29-8514-8F78173868DA}"/>
          </ac:spMkLst>
        </pc:spChg>
        <pc:spChg chg="mod">
          <ac:chgData name="George Adams" userId="d66181da58ebf9ab" providerId="LiveId" clId="{069F4EEE-A994-4161-9D9E-A3EE4DFD4C02}" dt="2021-09-25T03:51:32.002" v="1154" actId="207"/>
          <ac:spMkLst>
            <pc:docMk/>
            <pc:sldMk cId="950817656" sldId="273"/>
            <ac:spMk id="41" creationId="{5D1DC0B7-3701-4C44-A6F4-DAB417E7810F}"/>
          </ac:spMkLst>
        </pc:spChg>
        <pc:spChg chg="add mod">
          <ac:chgData name="George Adams" userId="d66181da58ebf9ab" providerId="LiveId" clId="{069F4EEE-A994-4161-9D9E-A3EE4DFD4C02}" dt="2021-09-25T03:29:48.699" v="1120" actId="1076"/>
          <ac:spMkLst>
            <pc:docMk/>
            <pc:sldMk cId="950817656" sldId="273"/>
            <ac:spMk id="42" creationId="{92E9C915-379A-4796-89EB-0C73534E9AD8}"/>
          </ac:spMkLst>
        </pc:spChg>
      </pc:sldChg>
      <pc:sldChg chg="modSp mod">
        <pc:chgData name="George Adams" userId="d66181da58ebf9ab" providerId="LiveId" clId="{069F4EEE-A994-4161-9D9E-A3EE4DFD4C02}" dt="2021-09-25T03:02:24.027" v="907" actId="20577"/>
        <pc:sldMkLst>
          <pc:docMk/>
          <pc:sldMk cId="3665562310" sldId="274"/>
        </pc:sldMkLst>
        <pc:spChg chg="mod">
          <ac:chgData name="George Adams" userId="d66181da58ebf9ab" providerId="LiveId" clId="{069F4EEE-A994-4161-9D9E-A3EE4DFD4C02}" dt="2021-09-25T03:02:24.027" v="907" actId="20577"/>
          <ac:spMkLst>
            <pc:docMk/>
            <pc:sldMk cId="3665562310" sldId="274"/>
            <ac:spMk id="3" creationId="{F1DB8F7D-10BE-4164-A980-55B2E0B40F63}"/>
          </ac:spMkLst>
        </pc:spChg>
      </pc:sldChg>
      <pc:sldChg chg="addSp modSp new mod">
        <pc:chgData name="George Adams" userId="d66181da58ebf9ab" providerId="LiveId" clId="{069F4EEE-A994-4161-9D9E-A3EE4DFD4C02}" dt="2021-09-25T02:59:14.010" v="693" actId="20577"/>
        <pc:sldMkLst>
          <pc:docMk/>
          <pc:sldMk cId="501155707" sldId="276"/>
        </pc:sldMkLst>
        <pc:spChg chg="mod">
          <ac:chgData name="George Adams" userId="d66181da58ebf9ab" providerId="LiveId" clId="{069F4EEE-A994-4161-9D9E-A3EE4DFD4C02}" dt="2021-09-25T02:48:12.810" v="237" actId="113"/>
          <ac:spMkLst>
            <pc:docMk/>
            <pc:sldMk cId="501155707" sldId="276"/>
            <ac:spMk id="2" creationId="{037D9DCD-14CC-43FB-89DF-E2ACAE0FEFD2}"/>
          </ac:spMkLst>
        </pc:spChg>
        <pc:spChg chg="add mod">
          <ac:chgData name="George Adams" userId="d66181da58ebf9ab" providerId="LiveId" clId="{069F4EEE-A994-4161-9D9E-A3EE4DFD4C02}" dt="2021-09-25T02:58:48.080" v="656" actId="14100"/>
          <ac:spMkLst>
            <pc:docMk/>
            <pc:sldMk cId="501155707" sldId="276"/>
            <ac:spMk id="5" creationId="{F81E4C69-12F2-48F9-8A3F-CBA86A3BCFB7}"/>
          </ac:spMkLst>
        </pc:spChg>
        <pc:spChg chg="add mod">
          <ac:chgData name="George Adams" userId="d66181da58ebf9ab" providerId="LiveId" clId="{069F4EEE-A994-4161-9D9E-A3EE4DFD4C02}" dt="2021-09-25T02:58:57.910" v="659" actId="1076"/>
          <ac:spMkLst>
            <pc:docMk/>
            <pc:sldMk cId="501155707" sldId="276"/>
            <ac:spMk id="6" creationId="{FAAF986C-EC9B-400B-8299-8BB2D00267A2}"/>
          </ac:spMkLst>
        </pc:spChg>
        <pc:spChg chg="add mod">
          <ac:chgData name="George Adams" userId="d66181da58ebf9ab" providerId="LiveId" clId="{069F4EEE-A994-4161-9D9E-A3EE4DFD4C02}" dt="2021-09-25T02:59:14.010" v="693" actId="20577"/>
          <ac:spMkLst>
            <pc:docMk/>
            <pc:sldMk cId="501155707" sldId="276"/>
            <ac:spMk id="7" creationId="{A396C01F-96CC-4400-9530-1FC3B423877C}"/>
          </ac:spMkLst>
        </pc:spChg>
        <pc:picChg chg="add mod">
          <ac:chgData name="George Adams" userId="d66181da58ebf9ab" providerId="LiveId" clId="{069F4EEE-A994-4161-9D9E-A3EE4DFD4C02}" dt="2021-09-25T02:52:07.235" v="472" actId="14100"/>
          <ac:picMkLst>
            <pc:docMk/>
            <pc:sldMk cId="501155707" sldId="276"/>
            <ac:picMk id="4" creationId="{C3F35BE9-4007-42AA-914E-BD9319B38CF9}"/>
          </ac:picMkLst>
        </pc:picChg>
      </pc:sldChg>
      <pc:sldMasterChg chg="modSldLayout">
        <pc:chgData name="George Adams" userId="d66181da58ebf9ab" providerId="LiveId" clId="{069F4EEE-A994-4161-9D9E-A3EE4DFD4C02}" dt="2021-09-28T01:49:40.388" v="1304" actId="1076"/>
        <pc:sldMasterMkLst>
          <pc:docMk/>
          <pc:sldMasterMk cId="2174037088" sldId="2147483648"/>
        </pc:sldMasterMkLst>
        <pc:sldLayoutChg chg="modSp mod">
          <pc:chgData name="George Adams" userId="d66181da58ebf9ab" providerId="LiveId" clId="{069F4EEE-A994-4161-9D9E-A3EE4DFD4C02}" dt="2021-09-28T01:48:58.839" v="1297" actId="1076"/>
          <pc:sldLayoutMkLst>
            <pc:docMk/>
            <pc:sldMasterMk cId="2174037088" sldId="2147483648"/>
            <pc:sldLayoutMk cId="3791947890" sldId="2147483650"/>
          </pc:sldLayoutMkLst>
          <pc:spChg chg="mod">
            <ac:chgData name="George Adams" userId="d66181da58ebf9ab" providerId="LiveId" clId="{069F4EEE-A994-4161-9D9E-A3EE4DFD4C02}" dt="2021-09-28T01:48:58.839" v="1297" actId="1076"/>
            <ac:spMkLst>
              <pc:docMk/>
              <pc:sldMasterMk cId="2174037088" sldId="2147483648"/>
              <pc:sldLayoutMk cId="3791947890" sldId="2147483650"/>
              <ac:spMk id="6" creationId="{0E4B7676-6491-4139-9356-E0354E5491ED}"/>
            </ac:spMkLst>
          </pc:spChg>
        </pc:sldLayoutChg>
        <pc:sldLayoutChg chg="modSp mod">
          <pc:chgData name="George Adams" userId="d66181da58ebf9ab" providerId="LiveId" clId="{069F4EEE-A994-4161-9D9E-A3EE4DFD4C02}" dt="2021-09-28T01:48:40.897" v="1295" actId="1076"/>
          <pc:sldLayoutMkLst>
            <pc:docMk/>
            <pc:sldMasterMk cId="2174037088" sldId="2147483648"/>
            <pc:sldLayoutMk cId="3340835073" sldId="2147483651"/>
          </pc:sldLayoutMkLst>
          <pc:spChg chg="mod">
            <ac:chgData name="George Adams" userId="d66181da58ebf9ab" providerId="LiveId" clId="{069F4EEE-A994-4161-9D9E-A3EE4DFD4C02}" dt="2021-09-28T01:48:40.897" v="1295" actId="1076"/>
            <ac:spMkLst>
              <pc:docMk/>
              <pc:sldMasterMk cId="2174037088" sldId="2147483648"/>
              <pc:sldLayoutMk cId="3340835073" sldId="2147483651"/>
              <ac:spMk id="6" creationId="{B4591310-B083-498D-99E5-F1F9DF7F6024}"/>
            </ac:spMkLst>
          </pc:spChg>
        </pc:sldLayoutChg>
        <pc:sldLayoutChg chg="modSp mod">
          <pc:chgData name="George Adams" userId="d66181da58ebf9ab" providerId="LiveId" clId="{069F4EEE-A994-4161-9D9E-A3EE4DFD4C02}" dt="2021-09-28T01:48:51.162" v="1296" actId="1076"/>
          <pc:sldLayoutMkLst>
            <pc:docMk/>
            <pc:sldMasterMk cId="2174037088" sldId="2147483648"/>
            <pc:sldLayoutMk cId="2644398273" sldId="2147483652"/>
          </pc:sldLayoutMkLst>
          <pc:spChg chg="mod">
            <ac:chgData name="George Adams" userId="d66181da58ebf9ab" providerId="LiveId" clId="{069F4EEE-A994-4161-9D9E-A3EE4DFD4C02}" dt="2021-09-28T01:48:51.162" v="1296" actId="1076"/>
            <ac:spMkLst>
              <pc:docMk/>
              <pc:sldMasterMk cId="2174037088" sldId="2147483648"/>
              <pc:sldLayoutMk cId="2644398273" sldId="2147483652"/>
              <ac:spMk id="7" creationId="{024FDB2A-47DC-44C1-AA46-9D9329F84CF8}"/>
            </ac:spMkLst>
          </pc:spChg>
        </pc:sldLayoutChg>
        <pc:sldLayoutChg chg="modSp mod">
          <pc:chgData name="George Adams" userId="d66181da58ebf9ab" providerId="LiveId" clId="{069F4EEE-A994-4161-9D9E-A3EE4DFD4C02}" dt="2021-09-28T01:49:06.128" v="1298" actId="1076"/>
          <pc:sldLayoutMkLst>
            <pc:docMk/>
            <pc:sldMasterMk cId="2174037088" sldId="2147483648"/>
            <pc:sldLayoutMk cId="868330632" sldId="2147483653"/>
          </pc:sldLayoutMkLst>
          <pc:spChg chg="mod">
            <ac:chgData name="George Adams" userId="d66181da58ebf9ab" providerId="LiveId" clId="{069F4EEE-A994-4161-9D9E-A3EE4DFD4C02}" dt="2021-09-28T01:49:06.128" v="1298" actId="1076"/>
            <ac:spMkLst>
              <pc:docMk/>
              <pc:sldMasterMk cId="2174037088" sldId="2147483648"/>
              <pc:sldLayoutMk cId="868330632" sldId="2147483653"/>
              <ac:spMk id="9" creationId="{A448B794-4746-44FE-9680-428FB07478F2}"/>
            </ac:spMkLst>
          </pc:spChg>
        </pc:sldLayoutChg>
        <pc:sldLayoutChg chg="modSp mod">
          <pc:chgData name="George Adams" userId="d66181da58ebf9ab" providerId="LiveId" clId="{069F4EEE-A994-4161-9D9E-A3EE4DFD4C02}" dt="2021-09-28T01:49:12.039" v="1299" actId="1076"/>
          <pc:sldLayoutMkLst>
            <pc:docMk/>
            <pc:sldMasterMk cId="2174037088" sldId="2147483648"/>
            <pc:sldLayoutMk cId="791586706" sldId="2147483654"/>
          </pc:sldLayoutMkLst>
          <pc:spChg chg="mod">
            <ac:chgData name="George Adams" userId="d66181da58ebf9ab" providerId="LiveId" clId="{069F4EEE-A994-4161-9D9E-A3EE4DFD4C02}" dt="2021-09-28T01:49:12.039" v="1299" actId="1076"/>
            <ac:spMkLst>
              <pc:docMk/>
              <pc:sldMasterMk cId="2174037088" sldId="2147483648"/>
              <pc:sldLayoutMk cId="791586706" sldId="2147483654"/>
              <ac:spMk id="5" creationId="{3E326D74-1C79-4A1B-896B-B6BEC77F6E16}"/>
            </ac:spMkLst>
          </pc:spChg>
        </pc:sldLayoutChg>
        <pc:sldLayoutChg chg="modSp mod">
          <pc:chgData name="George Adams" userId="d66181da58ebf9ab" providerId="LiveId" clId="{069F4EEE-A994-4161-9D9E-A3EE4DFD4C02}" dt="2021-09-28T01:49:17.936" v="1300" actId="1076"/>
          <pc:sldLayoutMkLst>
            <pc:docMk/>
            <pc:sldMasterMk cId="2174037088" sldId="2147483648"/>
            <pc:sldLayoutMk cId="4141304950" sldId="2147483655"/>
          </pc:sldLayoutMkLst>
          <pc:spChg chg="mod">
            <ac:chgData name="George Adams" userId="d66181da58ebf9ab" providerId="LiveId" clId="{069F4EEE-A994-4161-9D9E-A3EE4DFD4C02}" dt="2021-09-28T01:49:17.936" v="1300" actId="1076"/>
            <ac:spMkLst>
              <pc:docMk/>
              <pc:sldMasterMk cId="2174037088" sldId="2147483648"/>
              <pc:sldLayoutMk cId="4141304950" sldId="2147483655"/>
              <ac:spMk id="4" creationId="{DF91FC9C-0ABD-4DD0-ACF6-7D8478D51EF1}"/>
            </ac:spMkLst>
          </pc:spChg>
        </pc:sldLayoutChg>
        <pc:sldLayoutChg chg="modSp mod">
          <pc:chgData name="George Adams" userId="d66181da58ebf9ab" providerId="LiveId" clId="{069F4EEE-A994-4161-9D9E-A3EE4DFD4C02}" dt="2021-09-28T01:49:23.376" v="1301" actId="1076"/>
          <pc:sldLayoutMkLst>
            <pc:docMk/>
            <pc:sldMasterMk cId="2174037088" sldId="2147483648"/>
            <pc:sldLayoutMk cId="2247785310" sldId="2147483656"/>
          </pc:sldLayoutMkLst>
          <pc:spChg chg="mod">
            <ac:chgData name="George Adams" userId="d66181da58ebf9ab" providerId="LiveId" clId="{069F4EEE-A994-4161-9D9E-A3EE4DFD4C02}" dt="2021-09-28T01:49:23.376" v="1301" actId="1076"/>
            <ac:spMkLst>
              <pc:docMk/>
              <pc:sldMasterMk cId="2174037088" sldId="2147483648"/>
              <pc:sldLayoutMk cId="2247785310" sldId="2147483656"/>
              <ac:spMk id="7" creationId="{55486389-75BA-468E-B506-652ECD876B14}"/>
            </ac:spMkLst>
          </pc:spChg>
        </pc:sldLayoutChg>
        <pc:sldLayoutChg chg="modSp mod">
          <pc:chgData name="George Adams" userId="d66181da58ebf9ab" providerId="LiveId" clId="{069F4EEE-A994-4161-9D9E-A3EE4DFD4C02}" dt="2021-09-28T01:49:29.527" v="1302" actId="1076"/>
          <pc:sldLayoutMkLst>
            <pc:docMk/>
            <pc:sldMasterMk cId="2174037088" sldId="2147483648"/>
            <pc:sldLayoutMk cId="1889758195" sldId="2147483657"/>
          </pc:sldLayoutMkLst>
          <pc:spChg chg="mod">
            <ac:chgData name="George Adams" userId="d66181da58ebf9ab" providerId="LiveId" clId="{069F4EEE-A994-4161-9D9E-A3EE4DFD4C02}" dt="2021-09-28T01:49:29.527" v="1302" actId="1076"/>
            <ac:spMkLst>
              <pc:docMk/>
              <pc:sldMasterMk cId="2174037088" sldId="2147483648"/>
              <pc:sldLayoutMk cId="1889758195" sldId="2147483657"/>
              <ac:spMk id="7" creationId="{5494F17A-699F-405F-A330-2D3C135DA6BE}"/>
            </ac:spMkLst>
          </pc:spChg>
        </pc:sldLayoutChg>
        <pc:sldLayoutChg chg="modSp mod">
          <pc:chgData name="George Adams" userId="d66181da58ebf9ab" providerId="LiveId" clId="{069F4EEE-A994-4161-9D9E-A3EE4DFD4C02}" dt="2021-09-28T01:49:35.520" v="1303" actId="1076"/>
          <pc:sldLayoutMkLst>
            <pc:docMk/>
            <pc:sldMasterMk cId="2174037088" sldId="2147483648"/>
            <pc:sldLayoutMk cId="2506130929" sldId="2147483658"/>
          </pc:sldLayoutMkLst>
          <pc:spChg chg="mod">
            <ac:chgData name="George Adams" userId="d66181da58ebf9ab" providerId="LiveId" clId="{069F4EEE-A994-4161-9D9E-A3EE4DFD4C02}" dt="2021-09-28T01:49:35.520" v="1303" actId="1076"/>
            <ac:spMkLst>
              <pc:docMk/>
              <pc:sldMasterMk cId="2174037088" sldId="2147483648"/>
              <pc:sldLayoutMk cId="2506130929" sldId="2147483658"/>
              <ac:spMk id="6" creationId="{FA309428-6823-4404-A1C1-9767814F749D}"/>
            </ac:spMkLst>
          </pc:spChg>
        </pc:sldLayoutChg>
        <pc:sldLayoutChg chg="modSp mod">
          <pc:chgData name="George Adams" userId="d66181da58ebf9ab" providerId="LiveId" clId="{069F4EEE-A994-4161-9D9E-A3EE4DFD4C02}" dt="2021-09-28T01:49:40.388" v="1304" actId="1076"/>
          <pc:sldLayoutMkLst>
            <pc:docMk/>
            <pc:sldMasterMk cId="2174037088" sldId="2147483648"/>
            <pc:sldLayoutMk cId="2260780068" sldId="2147483659"/>
          </pc:sldLayoutMkLst>
          <pc:spChg chg="mod">
            <ac:chgData name="George Adams" userId="d66181da58ebf9ab" providerId="LiveId" clId="{069F4EEE-A994-4161-9D9E-A3EE4DFD4C02}" dt="2021-09-28T01:49:40.388" v="1304" actId="1076"/>
            <ac:spMkLst>
              <pc:docMk/>
              <pc:sldMasterMk cId="2174037088" sldId="2147483648"/>
              <pc:sldLayoutMk cId="2260780068" sldId="2147483659"/>
              <ac:spMk id="6" creationId="{6478AFD3-1876-4409-8B72-C276CB174587}"/>
            </ac:spMkLst>
          </pc:spChg>
        </pc:sldLayoutChg>
      </pc:sldMasterChg>
    </pc:docChg>
  </pc:docChgLst>
  <pc:docChgLst>
    <pc:chgData name="George Adams" userId="d66181da58ebf9ab" providerId="LiveId" clId="{FD831739-4AB3-40C7-88DD-E1342314F280}"/>
    <pc:docChg chg="undo custSel addSld delSld modSld sldOrd">
      <pc:chgData name="George Adams" userId="d66181da58ebf9ab" providerId="LiveId" clId="{FD831739-4AB3-40C7-88DD-E1342314F280}" dt="2022-01-27T14:51:15.771" v="13573" actId="20577"/>
      <pc:docMkLst>
        <pc:docMk/>
      </pc:docMkLst>
      <pc:sldChg chg="addSp delSp modSp mod">
        <pc:chgData name="George Adams" userId="d66181da58ebf9ab" providerId="LiveId" clId="{FD831739-4AB3-40C7-88DD-E1342314F280}" dt="2022-01-22T02:52:58.730" v="10095" actId="164"/>
        <pc:sldMkLst>
          <pc:docMk/>
          <pc:sldMk cId="1708299748" sldId="256"/>
        </pc:sldMkLst>
        <pc:spChg chg="mod">
          <ac:chgData name="George Adams" userId="d66181da58ebf9ab" providerId="LiveId" clId="{FD831739-4AB3-40C7-88DD-E1342314F280}" dt="2022-01-17T18:26:46.139" v="243" actId="113"/>
          <ac:spMkLst>
            <pc:docMk/>
            <pc:sldMk cId="1708299748" sldId="256"/>
            <ac:spMk id="2" creationId="{03BF135D-E95C-42FF-A571-4C9950C30588}"/>
          </ac:spMkLst>
        </pc:spChg>
        <pc:spChg chg="mod">
          <ac:chgData name="George Adams" userId="d66181da58ebf9ab" providerId="LiveId" clId="{FD831739-4AB3-40C7-88DD-E1342314F280}" dt="2022-01-19T02:15:38.417" v="2751" actId="1076"/>
          <ac:spMkLst>
            <pc:docMk/>
            <pc:sldMk cId="1708299748" sldId="256"/>
            <ac:spMk id="3" creationId="{F9D47B57-80F9-4C6F-9C1E-F720ADC6FED6}"/>
          </ac:spMkLst>
        </pc:spChg>
        <pc:spChg chg="mod">
          <ac:chgData name="George Adams" userId="d66181da58ebf9ab" providerId="LiveId" clId="{FD831739-4AB3-40C7-88DD-E1342314F280}" dt="2022-01-19T02:15:41.767" v="2752" actId="1076"/>
          <ac:spMkLst>
            <pc:docMk/>
            <pc:sldMk cId="1708299748" sldId="256"/>
            <ac:spMk id="4" creationId="{0E5F86EC-883C-46E5-BDE8-CB598200A7E6}"/>
          </ac:spMkLst>
        </pc:spChg>
        <pc:spChg chg="del">
          <ac:chgData name="George Adams" userId="d66181da58ebf9ab" providerId="LiveId" clId="{FD831739-4AB3-40C7-88DD-E1342314F280}" dt="2022-01-17T18:19:34.228" v="224" actId="478"/>
          <ac:spMkLst>
            <pc:docMk/>
            <pc:sldMk cId="1708299748" sldId="256"/>
            <ac:spMk id="5" creationId="{C7EE05E7-CCAB-4D5F-9921-7E69FA2F2EC0}"/>
          </ac:spMkLst>
        </pc:spChg>
        <pc:spChg chg="add mod ord">
          <ac:chgData name="George Adams" userId="d66181da58ebf9ab" providerId="LiveId" clId="{FD831739-4AB3-40C7-88DD-E1342314F280}" dt="2022-01-22T02:52:58.730" v="10095" actId="164"/>
          <ac:spMkLst>
            <pc:docMk/>
            <pc:sldMk cId="1708299748" sldId="256"/>
            <ac:spMk id="5" creationId="{EB79761C-F55C-4EF2-86FC-98E410CDE0C7}"/>
          </ac:spMkLst>
        </pc:spChg>
        <pc:spChg chg="add mod">
          <ac:chgData name="George Adams" userId="d66181da58ebf9ab" providerId="LiveId" clId="{FD831739-4AB3-40C7-88DD-E1342314F280}" dt="2022-01-19T02:15:17.006" v="2749" actId="12788"/>
          <ac:spMkLst>
            <pc:docMk/>
            <pc:sldMk cId="1708299748" sldId="256"/>
            <ac:spMk id="10" creationId="{F28F688E-5376-4ADC-A2FD-3B9E0A28281A}"/>
          </ac:spMkLst>
        </pc:spChg>
        <pc:spChg chg="del">
          <ac:chgData name="George Adams" userId="d66181da58ebf9ab" providerId="LiveId" clId="{FD831739-4AB3-40C7-88DD-E1342314F280}" dt="2022-01-17T18:22:08.128" v="239" actId="478"/>
          <ac:spMkLst>
            <pc:docMk/>
            <pc:sldMk cId="1708299748" sldId="256"/>
            <ac:spMk id="11" creationId="{9B54ADD8-2697-413B-97BD-FF0517D79BDF}"/>
          </ac:spMkLst>
        </pc:spChg>
        <pc:spChg chg="add mod">
          <ac:chgData name="George Adams" userId="d66181da58ebf9ab" providerId="LiveId" clId="{FD831739-4AB3-40C7-88DD-E1342314F280}" dt="2022-01-19T02:15:32.646" v="2750" actId="1076"/>
          <ac:spMkLst>
            <pc:docMk/>
            <pc:sldMk cId="1708299748" sldId="256"/>
            <ac:spMk id="12" creationId="{494E6ADA-73FF-4660-B05C-0044D65AD02D}"/>
          </ac:spMkLst>
        </pc:spChg>
        <pc:grpChg chg="add mod">
          <ac:chgData name="George Adams" userId="d66181da58ebf9ab" providerId="LiveId" clId="{FD831739-4AB3-40C7-88DD-E1342314F280}" dt="2022-01-22T02:52:58.730" v="10095" actId="164"/>
          <ac:grpSpMkLst>
            <pc:docMk/>
            <pc:sldMk cId="1708299748" sldId="256"/>
            <ac:grpSpMk id="6" creationId="{6F1A660B-753E-4C0C-BB9D-F5CF9BF4A373}"/>
          </ac:grpSpMkLst>
        </pc:grpChg>
        <pc:graphicFrameChg chg="add mod">
          <ac:chgData name="George Adams" userId="d66181da58ebf9ab" providerId="LiveId" clId="{FD831739-4AB3-40C7-88DD-E1342314F280}" dt="2022-01-22T02:52:58.730" v="10095" actId="164"/>
          <ac:graphicFrameMkLst>
            <pc:docMk/>
            <pc:sldMk cId="1708299748" sldId="256"/>
            <ac:graphicFrameMk id="9" creationId="{24763BC5-C50F-4FE3-BCEC-05537B88A9DF}"/>
          </ac:graphicFrameMkLst>
        </pc:graphicFrameChg>
        <pc:picChg chg="add del mod">
          <ac:chgData name="George Adams" userId="d66181da58ebf9ab" providerId="LiveId" clId="{FD831739-4AB3-40C7-88DD-E1342314F280}" dt="2022-01-17T18:21:32.379" v="235" actId="478"/>
          <ac:picMkLst>
            <pc:docMk/>
            <pc:sldMk cId="1708299748" sldId="256"/>
            <ac:picMk id="7" creationId="{15663253-D32D-401E-AEAC-135245E6F896}"/>
          </ac:picMkLst>
        </pc:picChg>
        <pc:picChg chg="del">
          <ac:chgData name="George Adams" userId="d66181da58ebf9ab" providerId="LiveId" clId="{FD831739-4AB3-40C7-88DD-E1342314F280}" dt="2022-01-17T18:19:31.822" v="223" actId="478"/>
          <ac:picMkLst>
            <pc:docMk/>
            <pc:sldMk cId="1708299748" sldId="256"/>
            <ac:picMk id="8" creationId="{84B780DB-FC92-4B6E-B093-9179BD053415}"/>
          </ac:picMkLst>
        </pc:picChg>
        <pc:picChg chg="del">
          <ac:chgData name="George Adams" userId="d66181da58ebf9ab" providerId="LiveId" clId="{FD831739-4AB3-40C7-88DD-E1342314F280}" dt="2022-01-17T18:19:36.908" v="225" actId="478"/>
          <ac:picMkLst>
            <pc:docMk/>
            <pc:sldMk cId="1708299748" sldId="256"/>
            <ac:picMk id="10" creationId="{EAC80CF0-C0DE-45F4-960E-6684636E2F89}"/>
          </ac:picMkLst>
        </pc:picChg>
      </pc:sldChg>
      <pc:sldChg chg="add del">
        <pc:chgData name="George Adams" userId="d66181da58ebf9ab" providerId="LiveId" clId="{FD831739-4AB3-40C7-88DD-E1342314F280}" dt="2022-01-17T19:38:37.123" v="1253" actId="2696"/>
        <pc:sldMkLst>
          <pc:docMk/>
          <pc:sldMk cId="2129377952" sldId="259"/>
        </pc:sldMkLst>
      </pc:sldChg>
      <pc:sldChg chg="addSp delSp modSp del mod delAnim">
        <pc:chgData name="George Adams" userId="d66181da58ebf9ab" providerId="LiveId" clId="{FD831739-4AB3-40C7-88DD-E1342314F280}" dt="2022-01-18T18:18:44.546" v="1953" actId="2696"/>
        <pc:sldMkLst>
          <pc:docMk/>
          <pc:sldMk cId="1017413441" sldId="260"/>
        </pc:sldMkLst>
        <pc:spChg chg="mod">
          <ac:chgData name="George Adams" userId="d66181da58ebf9ab" providerId="LiveId" clId="{FD831739-4AB3-40C7-88DD-E1342314F280}" dt="2022-01-17T19:33:25.998" v="1183" actId="1076"/>
          <ac:spMkLst>
            <pc:docMk/>
            <pc:sldMk cId="1017413441" sldId="260"/>
            <ac:spMk id="4" creationId="{0791984D-E658-41C4-9D8C-DE01CFEF4075}"/>
          </ac:spMkLst>
        </pc:spChg>
        <pc:spChg chg="del">
          <ac:chgData name="George Adams" userId="d66181da58ebf9ab" providerId="LiveId" clId="{FD831739-4AB3-40C7-88DD-E1342314F280}" dt="2022-01-17T18:34:52.933" v="462" actId="478"/>
          <ac:spMkLst>
            <pc:docMk/>
            <pc:sldMk cId="1017413441" sldId="260"/>
            <ac:spMk id="7" creationId="{9D98C49F-BDE3-423A-8536-867D7C6C2EAF}"/>
          </ac:spMkLst>
        </pc:spChg>
        <pc:spChg chg="del">
          <ac:chgData name="George Adams" userId="d66181da58ebf9ab" providerId="LiveId" clId="{FD831739-4AB3-40C7-88DD-E1342314F280}" dt="2022-01-17T18:34:48.890" v="461" actId="478"/>
          <ac:spMkLst>
            <pc:docMk/>
            <pc:sldMk cId="1017413441" sldId="260"/>
            <ac:spMk id="8" creationId="{912F987D-88E4-43D2-985F-C9FD4E920149}"/>
          </ac:spMkLst>
        </pc:spChg>
        <pc:spChg chg="mod">
          <ac:chgData name="George Adams" userId="d66181da58ebf9ab" providerId="LiveId" clId="{FD831739-4AB3-40C7-88DD-E1342314F280}" dt="2022-01-17T19:34:07.088" v="1187" actId="1076"/>
          <ac:spMkLst>
            <pc:docMk/>
            <pc:sldMk cId="1017413441" sldId="260"/>
            <ac:spMk id="12" creationId="{A9EF3415-5AE1-421A-B89B-A9E90DF996FA}"/>
          </ac:spMkLst>
        </pc:spChg>
        <pc:spChg chg="del mod topLvl">
          <ac:chgData name="George Adams" userId="d66181da58ebf9ab" providerId="LiveId" clId="{FD831739-4AB3-40C7-88DD-E1342314F280}" dt="2022-01-17T19:32:09.947" v="1174" actId="478"/>
          <ac:spMkLst>
            <pc:docMk/>
            <pc:sldMk cId="1017413441" sldId="260"/>
            <ac:spMk id="15" creationId="{BF39DA23-5236-4201-840B-C38481D6A2BF}"/>
          </ac:spMkLst>
        </pc:spChg>
        <pc:spChg chg="del mod topLvl">
          <ac:chgData name="George Adams" userId="d66181da58ebf9ab" providerId="LiveId" clId="{FD831739-4AB3-40C7-88DD-E1342314F280}" dt="2022-01-17T19:31:55.842" v="1172" actId="478"/>
          <ac:spMkLst>
            <pc:docMk/>
            <pc:sldMk cId="1017413441" sldId="260"/>
            <ac:spMk id="63" creationId="{7A5523BF-AB22-4828-8B4E-46398DCA5F05}"/>
          </ac:spMkLst>
        </pc:spChg>
        <pc:spChg chg="add mod">
          <ac:chgData name="George Adams" userId="d66181da58ebf9ab" providerId="LiveId" clId="{FD831739-4AB3-40C7-88DD-E1342314F280}" dt="2022-01-17T19:35:39.114" v="1244" actId="1076"/>
          <ac:spMkLst>
            <pc:docMk/>
            <pc:sldMk cId="1017413441" sldId="260"/>
            <ac:spMk id="88" creationId="{5A6F85F6-2EE3-4068-9376-DD9D88F269FF}"/>
          </ac:spMkLst>
        </pc:spChg>
        <pc:spChg chg="add mod">
          <ac:chgData name="George Adams" userId="d66181da58ebf9ab" providerId="LiveId" clId="{FD831739-4AB3-40C7-88DD-E1342314F280}" dt="2022-01-17T19:35:33.803" v="1243" actId="1076"/>
          <ac:spMkLst>
            <pc:docMk/>
            <pc:sldMk cId="1017413441" sldId="260"/>
            <ac:spMk id="89" creationId="{C351EED4-992A-4B5E-B3EA-B79A1AFFB63F}"/>
          </ac:spMkLst>
        </pc:spChg>
        <pc:grpChg chg="add del mod">
          <ac:chgData name="George Adams" userId="d66181da58ebf9ab" providerId="LiveId" clId="{FD831739-4AB3-40C7-88DD-E1342314F280}" dt="2022-01-17T19:24:21.490" v="1121" actId="165"/>
          <ac:grpSpMkLst>
            <pc:docMk/>
            <pc:sldMk cId="1017413441" sldId="260"/>
            <ac:grpSpMk id="14" creationId="{A3909148-DB0A-49B1-9685-5C7A98719374}"/>
          </ac:grpSpMkLst>
        </pc:grpChg>
        <pc:grpChg chg="del mod topLvl">
          <ac:chgData name="George Adams" userId="d66181da58ebf9ab" providerId="LiveId" clId="{FD831739-4AB3-40C7-88DD-E1342314F280}" dt="2022-01-17T19:24:41.741" v="1123" actId="165"/>
          <ac:grpSpMkLst>
            <pc:docMk/>
            <pc:sldMk cId="1017413441" sldId="260"/>
            <ac:grpSpMk id="25" creationId="{41589E5A-0E2B-4977-BCB7-2C879FC42520}"/>
          </ac:grpSpMkLst>
        </pc:grpChg>
        <pc:grpChg chg="add del mod">
          <ac:chgData name="George Adams" userId="d66181da58ebf9ab" providerId="LiveId" clId="{FD831739-4AB3-40C7-88DD-E1342314F280}" dt="2022-01-17T19:32:05.206" v="1173" actId="165"/>
          <ac:grpSpMkLst>
            <pc:docMk/>
            <pc:sldMk cId="1017413441" sldId="260"/>
            <ac:grpSpMk id="61" creationId="{011EEF73-E42E-47E5-8185-F0E2EFFF22DD}"/>
          </ac:grpSpMkLst>
        </pc:grpChg>
        <pc:grpChg chg="add del mod">
          <ac:chgData name="George Adams" userId="d66181da58ebf9ab" providerId="LiveId" clId="{FD831739-4AB3-40C7-88DD-E1342314F280}" dt="2022-01-17T19:31:51.625" v="1171" actId="165"/>
          <ac:grpSpMkLst>
            <pc:docMk/>
            <pc:sldMk cId="1017413441" sldId="260"/>
            <ac:grpSpMk id="62" creationId="{1B03FE4F-8E1E-42A5-9A9A-87347FA50F21}"/>
          </ac:grpSpMkLst>
        </pc:grpChg>
        <pc:grpChg chg="mod topLvl">
          <ac:chgData name="George Adams" userId="d66181da58ebf9ab" providerId="LiveId" clId="{FD831739-4AB3-40C7-88DD-E1342314F280}" dt="2022-01-17T19:32:55.160" v="1178" actId="164"/>
          <ac:grpSpMkLst>
            <pc:docMk/>
            <pc:sldMk cId="1017413441" sldId="260"/>
            <ac:grpSpMk id="73" creationId="{D02E5518-52DC-457F-B4E5-F05890909B77}"/>
          </ac:grpSpMkLst>
        </pc:grpChg>
        <pc:grpChg chg="add mod">
          <ac:chgData name="George Adams" userId="d66181da58ebf9ab" providerId="LiveId" clId="{FD831739-4AB3-40C7-88DD-E1342314F280}" dt="2022-01-17T19:34:00.950" v="1185" actId="1076"/>
          <ac:grpSpMkLst>
            <pc:docMk/>
            <pc:sldMk cId="1017413441" sldId="260"/>
            <ac:grpSpMk id="86" creationId="{7F4E93E4-E8EB-4C19-864B-A1FBD5E8FE8E}"/>
          </ac:grpSpMkLst>
        </pc:grpChg>
        <pc:grpChg chg="add mod">
          <ac:chgData name="George Adams" userId="d66181da58ebf9ab" providerId="LiveId" clId="{FD831739-4AB3-40C7-88DD-E1342314F280}" dt="2022-01-17T19:34:02.609" v="1186" actId="1076"/>
          <ac:grpSpMkLst>
            <pc:docMk/>
            <pc:sldMk cId="1017413441" sldId="260"/>
            <ac:grpSpMk id="87" creationId="{064C07C6-6825-4B4A-85F3-83CE5FF6357A}"/>
          </ac:grpSpMkLst>
        </pc:grpChg>
        <pc:picChg chg="del">
          <ac:chgData name="George Adams" userId="d66181da58ebf9ab" providerId="LiveId" clId="{FD831739-4AB3-40C7-88DD-E1342314F280}" dt="2022-01-17T18:34:41.248" v="459" actId="478"/>
          <ac:picMkLst>
            <pc:docMk/>
            <pc:sldMk cId="1017413441" sldId="260"/>
            <ac:picMk id="5" creationId="{2989D408-8697-45D3-8544-D29B3F58C595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29" creationId="{F80F4CE9-53FE-491D-B5DA-706CF2026005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0" creationId="{D7499AC4-F7D9-43D1-8E2F-E64BB5009949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1" creationId="{6A19C81D-7E6A-41B4-B33E-95AD8AF858F8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5" creationId="{C1B19538-C585-41CF-B717-7F1C23BE856C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6" creationId="{264104D1-D9BB-45D7-A5BD-BE122721DC7C}"/>
          </ac:picMkLst>
        </pc:picChg>
        <pc:picChg chg="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7" creationId="{008B5D14-2A3A-4830-B9FE-D13CD628400B}"/>
          </ac:picMkLst>
        </pc:picChg>
        <pc:picChg chg="add mod topLvl">
          <ac:chgData name="George Adams" userId="d66181da58ebf9ab" providerId="LiveId" clId="{FD831739-4AB3-40C7-88DD-E1342314F280}" dt="2022-01-17T19:33:04.318" v="1179" actId="164"/>
          <ac:picMkLst>
            <pc:docMk/>
            <pc:sldMk cId="1017413441" sldId="260"/>
            <ac:picMk id="39" creationId="{4E0D3AAC-1FE4-4F23-AC57-2E1BC0D928DC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77" creationId="{C04493CA-85A7-4172-B5D3-70B11D2B8FEC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78" creationId="{AC9BBDE7-7489-4BC0-990E-0ACCA2BD652C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79" creationId="{F17B42A0-942A-48A5-8F9D-475B84E2DF9D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83" creationId="{75919322-C189-4887-9ABA-593A35EDAD91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84" creationId="{F58062D1-7B70-432E-A1F9-1984DDD6FA33}"/>
          </ac:picMkLst>
        </pc:picChg>
        <pc:picChg chg="mod">
          <ac:chgData name="George Adams" userId="d66181da58ebf9ab" providerId="LiveId" clId="{FD831739-4AB3-40C7-88DD-E1342314F280}" dt="2022-01-17T19:31:51.625" v="1171" actId="165"/>
          <ac:picMkLst>
            <pc:docMk/>
            <pc:sldMk cId="1017413441" sldId="260"/>
            <ac:picMk id="85" creationId="{3538B353-8486-4989-870A-6F689F65036B}"/>
          </ac:picMkLst>
        </pc:picChg>
        <pc:cxnChg chg="del">
          <ac:chgData name="George Adams" userId="d66181da58ebf9ab" providerId="LiveId" clId="{FD831739-4AB3-40C7-88DD-E1342314F280}" dt="2022-01-17T18:34:44.967" v="460" actId="478"/>
          <ac:cxnSpMkLst>
            <pc:docMk/>
            <pc:sldMk cId="1017413441" sldId="260"/>
            <ac:cxnSpMk id="13" creationId="{8A170984-FDEC-4743-A8F8-F7A8F5F89777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16" creationId="{CD1A2B66-E0DE-40E9-AB7D-6ED9E7142CAC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17" creationId="{F3C66B05-BDBC-4E36-8B06-4EAE2E9F9684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18" creationId="{D5BE1437-0EA2-4747-AACA-C8CEFC43460E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19" creationId="{58FD2E93-279C-4ECE-9537-4706BDB0ABD0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0" creationId="{C532F564-B72E-481C-ACC8-5E289F5AB1B8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1" creationId="{06949FD6-03FF-425E-BA00-6690C62D7513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2" creationId="{581A1CE4-EC75-42C7-8E1C-633ABA0A3D1B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3" creationId="{731972BD-584D-4F20-8FA2-895436630488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4" creationId="{0B65B4CB-C80E-4707-89EE-3A8577516B13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6" creationId="{39A69E52-600C-4629-8A62-EB358B848AF7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7" creationId="{F63A5D19-99D0-4D09-9F38-4DD49D3C8C7D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28" creationId="{2FE236F6-4548-4FCD-BE6D-E8800567B8B7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32" creationId="{F5B62834-F4A0-41E2-AD67-4E0799282D95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33" creationId="{5F90645C-A06A-4877-AA95-75026BEC39DD}"/>
          </ac:cxnSpMkLst>
        </pc:cxnChg>
        <pc:cxnChg chg="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34" creationId="{791C1741-BC5F-40DB-91C2-973C01C416B4}"/>
          </ac:cxnSpMkLst>
        </pc:cxnChg>
        <pc:cxnChg chg="add mo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38" creationId="{9D6E88F4-E7D5-4A8B-A251-6F5E616416EB}"/>
          </ac:cxnSpMkLst>
        </pc:cxnChg>
        <pc:cxnChg chg="add mod or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42" creationId="{FF23696B-146C-4190-B1C0-EF606696A94C}"/>
          </ac:cxnSpMkLst>
        </pc:cxnChg>
        <pc:cxnChg chg="add mod or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44" creationId="{28C791CC-C341-4548-94E9-0E2FB72261F2}"/>
          </ac:cxnSpMkLst>
        </pc:cxnChg>
        <pc:cxnChg chg="add mod or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47" creationId="{FD2A31B8-FB4E-4530-A037-C26463A00013}"/>
          </ac:cxnSpMkLst>
        </pc:cxnChg>
        <pc:cxnChg chg="add mod or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50" creationId="{384D5D87-9908-4200-8001-7E7CDE044247}"/>
          </ac:cxnSpMkLst>
        </pc:cxnChg>
        <pc:cxnChg chg="add mod ord topLvl">
          <ac:chgData name="George Adams" userId="d66181da58ebf9ab" providerId="LiveId" clId="{FD831739-4AB3-40C7-88DD-E1342314F280}" dt="2022-01-17T19:33:04.318" v="1179" actId="164"/>
          <ac:cxnSpMkLst>
            <pc:docMk/>
            <pc:sldMk cId="1017413441" sldId="260"/>
            <ac:cxnSpMk id="55" creationId="{A17BF3C5-F101-412D-A158-3554F8AB19A7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4" creationId="{E8AAE5D0-FF82-46A0-8922-2957A0982E33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5" creationId="{799604D1-502C-4CC5-8718-F3BE0803CFD8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6" creationId="{83016ECB-14BF-4D73-BAFF-345F2CB42858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7" creationId="{0A68D707-D55C-4C4A-BE66-158CC90AE742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8" creationId="{5D91713E-7E3D-479E-BA3C-57CB3EB3B736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69" creationId="{34BE1FFF-BD29-4B94-B6ED-F7249C595BEE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70" creationId="{F2992C97-25AB-4BB4-910F-2D9A81B75C46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71" creationId="{337F409D-C513-4E7B-810D-670A9D66A1A4}"/>
          </ac:cxnSpMkLst>
        </pc:cxnChg>
        <pc:cxnChg chg="mod topLvl">
          <ac:chgData name="George Adams" userId="d66181da58ebf9ab" providerId="LiveId" clId="{FD831739-4AB3-40C7-88DD-E1342314F280}" dt="2022-01-17T19:32:55.160" v="1178" actId="164"/>
          <ac:cxnSpMkLst>
            <pc:docMk/>
            <pc:sldMk cId="1017413441" sldId="260"/>
            <ac:cxnSpMk id="72" creationId="{7D83D2EC-9131-4679-A32B-19511646BFD9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74" creationId="{AF9C5E4D-C6F1-45BB-83AD-9E30287AC966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75" creationId="{0BB1C62B-976F-4AA9-9FB8-53411BB7BDBB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76" creationId="{2CBF9A0E-5E23-438D-B730-EC636769911B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80" creationId="{47AA713F-7302-49D3-A984-6268521BD6AF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81" creationId="{996E0B27-D1A9-4CF1-A081-53349E0009CD}"/>
          </ac:cxnSpMkLst>
        </pc:cxnChg>
        <pc:cxnChg chg="mod">
          <ac:chgData name="George Adams" userId="d66181da58ebf9ab" providerId="LiveId" clId="{FD831739-4AB3-40C7-88DD-E1342314F280}" dt="2022-01-17T19:31:51.625" v="1171" actId="165"/>
          <ac:cxnSpMkLst>
            <pc:docMk/>
            <pc:sldMk cId="1017413441" sldId="260"/>
            <ac:cxnSpMk id="82" creationId="{22A9AA06-717D-459B-A72E-FFA2D5C2E4B3}"/>
          </ac:cxnSpMkLst>
        </pc:cxnChg>
      </pc:sldChg>
      <pc:sldChg chg="modSp mod">
        <pc:chgData name="George Adams" userId="d66181da58ebf9ab" providerId="LiveId" clId="{FD831739-4AB3-40C7-88DD-E1342314F280}" dt="2022-01-26T03:56:19.988" v="13405" actId="27636"/>
        <pc:sldMkLst>
          <pc:docMk/>
          <pc:sldMk cId="2660314293" sldId="261"/>
        </pc:sldMkLst>
        <pc:spChg chg="mod">
          <ac:chgData name="George Adams" userId="d66181da58ebf9ab" providerId="LiveId" clId="{FD831739-4AB3-40C7-88DD-E1342314F280}" dt="2022-01-26T03:56:19.988" v="13405" actId="27636"/>
          <ac:spMkLst>
            <pc:docMk/>
            <pc:sldMk cId="2660314293" sldId="261"/>
            <ac:spMk id="3" creationId="{08DC3699-80C2-4838-BB9B-F624C6A832E6}"/>
          </ac:spMkLst>
        </pc:spChg>
      </pc:sldChg>
      <pc:sldChg chg="add del">
        <pc:chgData name="George Adams" userId="d66181da58ebf9ab" providerId="LiveId" clId="{FD831739-4AB3-40C7-88DD-E1342314F280}" dt="2022-01-17T19:38:40.234" v="1254" actId="2696"/>
        <pc:sldMkLst>
          <pc:docMk/>
          <pc:sldMk cId="2074657674" sldId="262"/>
        </pc:sldMkLst>
      </pc:sldChg>
      <pc:sldChg chg="addSp modSp del mod">
        <pc:chgData name="George Adams" userId="d66181da58ebf9ab" providerId="LiveId" clId="{FD831739-4AB3-40C7-88DD-E1342314F280}" dt="2022-01-19T03:02:09.608" v="3831" actId="2696"/>
        <pc:sldMkLst>
          <pc:docMk/>
          <pc:sldMk cId="899996056" sldId="263"/>
        </pc:sldMkLst>
        <pc:spChg chg="mod">
          <ac:chgData name="George Adams" userId="d66181da58ebf9ab" providerId="LiveId" clId="{FD831739-4AB3-40C7-88DD-E1342314F280}" dt="2022-01-19T02:51:24.649" v="3610" actId="1076"/>
          <ac:spMkLst>
            <pc:docMk/>
            <pc:sldMk cId="899996056" sldId="263"/>
            <ac:spMk id="24" creationId="{E1180AE4-C0B2-4695-94CF-B4AF442C7837}"/>
          </ac:spMkLst>
        </pc:spChg>
        <pc:spChg chg="mod">
          <ac:chgData name="George Adams" userId="d66181da58ebf9ab" providerId="LiveId" clId="{FD831739-4AB3-40C7-88DD-E1342314F280}" dt="2022-01-19T02:51:32.951" v="3611" actId="164"/>
          <ac:spMkLst>
            <pc:docMk/>
            <pc:sldMk cId="899996056" sldId="263"/>
            <ac:spMk id="54" creationId="{A68F58CC-CD62-471F-8026-E96E0629B3E5}"/>
          </ac:spMkLst>
        </pc:spChg>
        <pc:spChg chg="mod">
          <ac:chgData name="George Adams" userId="d66181da58ebf9ab" providerId="LiveId" clId="{FD831739-4AB3-40C7-88DD-E1342314F280}" dt="2022-01-19T02:51:32.951" v="3611" actId="164"/>
          <ac:spMkLst>
            <pc:docMk/>
            <pc:sldMk cId="899996056" sldId="263"/>
            <ac:spMk id="179" creationId="{9B1E7386-22D5-4545-A700-A4BC76632CBB}"/>
          </ac:spMkLst>
        </pc:spChg>
        <pc:spChg chg="mod">
          <ac:chgData name="George Adams" userId="d66181da58ebf9ab" providerId="LiveId" clId="{FD831739-4AB3-40C7-88DD-E1342314F280}" dt="2022-01-19T02:51:32.951" v="3611" actId="164"/>
          <ac:spMkLst>
            <pc:docMk/>
            <pc:sldMk cId="899996056" sldId="263"/>
            <ac:spMk id="181" creationId="{8A2AB565-ADC3-43BE-BC67-9404D186E788}"/>
          </ac:spMkLst>
        </pc:spChg>
        <pc:spChg chg="mod">
          <ac:chgData name="George Adams" userId="d66181da58ebf9ab" providerId="LiveId" clId="{FD831739-4AB3-40C7-88DD-E1342314F280}" dt="2022-01-19T02:51:32.951" v="3611" actId="164"/>
          <ac:spMkLst>
            <pc:docMk/>
            <pc:sldMk cId="899996056" sldId="263"/>
            <ac:spMk id="182" creationId="{7F52BA32-9796-4233-BC3F-761F708602D9}"/>
          </ac:spMkLst>
        </pc:spChg>
        <pc:spChg chg="mod">
          <ac:chgData name="George Adams" userId="d66181da58ebf9ab" providerId="LiveId" clId="{FD831739-4AB3-40C7-88DD-E1342314F280}" dt="2022-01-19T02:51:32.951" v="3611" actId="164"/>
          <ac:spMkLst>
            <pc:docMk/>
            <pc:sldMk cId="899996056" sldId="263"/>
            <ac:spMk id="184" creationId="{A42304C9-FF82-462D-903E-7A7AD0BDCBE9}"/>
          </ac:spMkLst>
        </pc:spChg>
        <pc:grpChg chg="add 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3" creationId="{A8BC7395-3462-4A5E-BFDA-43DF1CF44685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25" creationId="{3BF5BE6A-FF3C-4C50-AD0C-FEC848369176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31" creationId="{8A19BA69-1AD3-4FC9-A519-0A9539D2EC50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33" creationId="{63146A1E-19FF-4CD0-A2AE-04776768583C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67" creationId="{CC6712C6-AC98-42CF-9BCF-A3ED90BB9F88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70" creationId="{A3213A8A-CD2B-4094-A4F3-9937B8459707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73" creationId="{81AC42F6-E6FC-4C98-805D-94E900AF3F46}"/>
          </ac:grpSpMkLst>
        </pc:grpChg>
        <pc:grpChg chg="mod">
          <ac:chgData name="George Adams" userId="d66181da58ebf9ab" providerId="LiveId" clId="{FD831739-4AB3-40C7-88DD-E1342314F280}" dt="2022-01-19T02:51:32.951" v="3611" actId="164"/>
          <ac:grpSpMkLst>
            <pc:docMk/>
            <pc:sldMk cId="899996056" sldId="263"/>
            <ac:grpSpMk id="176" creationId="{F9656E70-90DF-4E11-8060-95EB7EA014A8}"/>
          </ac:grpSpMkLst>
        </pc:grpChg>
        <pc:cxnChg chg="mod">
          <ac:chgData name="George Adams" userId="d66181da58ebf9ab" providerId="LiveId" clId="{FD831739-4AB3-40C7-88DD-E1342314F280}" dt="2022-01-19T02:51:32.951" v="3611" actId="164"/>
          <ac:cxnSpMkLst>
            <pc:docMk/>
            <pc:sldMk cId="899996056" sldId="263"/>
            <ac:cxnSpMk id="46" creationId="{3BB39553-352D-47CA-AF35-73AD51515ADA}"/>
          </ac:cxnSpMkLst>
        </pc:cxnChg>
        <pc:cxnChg chg="mod">
          <ac:chgData name="George Adams" userId="d66181da58ebf9ab" providerId="LiveId" clId="{FD831739-4AB3-40C7-88DD-E1342314F280}" dt="2022-01-19T02:51:32.951" v="3611" actId="164"/>
          <ac:cxnSpMkLst>
            <pc:docMk/>
            <pc:sldMk cId="899996056" sldId="263"/>
            <ac:cxnSpMk id="50" creationId="{9C21CA43-A1BA-48F8-83E5-CEB7E1AB2AED}"/>
          </ac:cxnSpMkLst>
        </pc:cxnChg>
        <pc:cxnChg chg="mod">
          <ac:chgData name="George Adams" userId="d66181da58ebf9ab" providerId="LiveId" clId="{FD831739-4AB3-40C7-88DD-E1342314F280}" dt="2022-01-19T02:51:32.951" v="3611" actId="164"/>
          <ac:cxnSpMkLst>
            <pc:docMk/>
            <pc:sldMk cId="899996056" sldId="263"/>
            <ac:cxnSpMk id="53" creationId="{37D83BD8-E4C1-46DF-AC50-D26D4640058F}"/>
          </ac:cxnSpMkLst>
        </pc:cxnChg>
      </pc:sldChg>
      <pc:sldChg chg="del">
        <pc:chgData name="George Adams" userId="d66181da58ebf9ab" providerId="LiveId" clId="{FD831739-4AB3-40C7-88DD-E1342314F280}" dt="2022-01-22T03:06:20.197" v="10571" actId="2696"/>
        <pc:sldMkLst>
          <pc:docMk/>
          <pc:sldMk cId="4080094726" sldId="264"/>
        </pc:sldMkLst>
      </pc:sldChg>
      <pc:sldChg chg="del">
        <pc:chgData name="George Adams" userId="d66181da58ebf9ab" providerId="LiveId" clId="{FD831739-4AB3-40C7-88DD-E1342314F280}" dt="2022-01-21T05:21:26.179" v="8975" actId="2696"/>
        <pc:sldMkLst>
          <pc:docMk/>
          <pc:sldMk cId="1997872574" sldId="265"/>
        </pc:sldMkLst>
      </pc:sldChg>
      <pc:sldChg chg="del">
        <pc:chgData name="George Adams" userId="d66181da58ebf9ab" providerId="LiveId" clId="{FD831739-4AB3-40C7-88DD-E1342314F280}" dt="2022-01-21T05:20:16.941" v="8970" actId="2696"/>
        <pc:sldMkLst>
          <pc:docMk/>
          <pc:sldMk cId="3823255415" sldId="266"/>
        </pc:sldMkLst>
      </pc:sldChg>
      <pc:sldChg chg="del">
        <pc:chgData name="George Adams" userId="d66181da58ebf9ab" providerId="LiveId" clId="{FD831739-4AB3-40C7-88DD-E1342314F280}" dt="2022-01-21T05:20:21.288" v="8971" actId="2696"/>
        <pc:sldMkLst>
          <pc:docMk/>
          <pc:sldMk cId="1578574650" sldId="268"/>
        </pc:sldMkLst>
      </pc:sldChg>
      <pc:sldChg chg="del">
        <pc:chgData name="George Adams" userId="d66181da58ebf9ab" providerId="LiveId" clId="{FD831739-4AB3-40C7-88DD-E1342314F280}" dt="2022-01-21T05:20:04.286" v="8968" actId="2696"/>
        <pc:sldMkLst>
          <pc:docMk/>
          <pc:sldMk cId="216362643" sldId="269"/>
        </pc:sldMkLst>
      </pc:sldChg>
      <pc:sldChg chg="addSp delSp modSp mod ord delAnim modAnim">
        <pc:chgData name="George Adams" userId="d66181da58ebf9ab" providerId="LiveId" clId="{FD831739-4AB3-40C7-88DD-E1342314F280}" dt="2022-01-19T02:31:58.429" v="3129" actId="113"/>
        <pc:sldMkLst>
          <pc:docMk/>
          <pc:sldMk cId="3561180701" sldId="270"/>
        </pc:sldMkLst>
        <pc:spChg chg="mod">
          <ac:chgData name="George Adams" userId="d66181da58ebf9ab" providerId="LiveId" clId="{FD831739-4AB3-40C7-88DD-E1342314F280}" dt="2022-01-19T02:31:58.429" v="3129" actId="113"/>
          <ac:spMkLst>
            <pc:docMk/>
            <pc:sldMk cId="3561180701" sldId="270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18T17:27:33.946" v="1375" actId="1076"/>
          <ac:spMkLst>
            <pc:docMk/>
            <pc:sldMk cId="3561180701" sldId="270"/>
            <ac:spMk id="3" creationId="{27A3B97D-70D8-49CD-9C13-F658732DD06E}"/>
          </ac:spMkLst>
        </pc:spChg>
        <pc:spChg chg="del">
          <ac:chgData name="George Adams" userId="d66181da58ebf9ab" providerId="LiveId" clId="{FD831739-4AB3-40C7-88DD-E1342314F280}" dt="2022-01-17T18:38:08.715" v="525" actId="478"/>
          <ac:spMkLst>
            <pc:docMk/>
            <pc:sldMk cId="3561180701" sldId="270"/>
            <ac:spMk id="3" creationId="{73E6332E-FC82-4830-B6FA-233546969370}"/>
          </ac:spMkLst>
        </pc:spChg>
        <pc:spChg chg="del mod">
          <ac:chgData name="George Adams" userId="d66181da58ebf9ab" providerId="LiveId" clId="{FD831739-4AB3-40C7-88DD-E1342314F280}" dt="2022-01-17T18:38:57.513" v="536" actId="478"/>
          <ac:spMkLst>
            <pc:docMk/>
            <pc:sldMk cId="3561180701" sldId="270"/>
            <ac:spMk id="4" creationId="{33A264F4-8D51-4187-85D1-37C3761E7CE5}"/>
          </ac:spMkLst>
        </pc:spChg>
        <pc:spChg chg="del">
          <ac:chgData name="George Adams" userId="d66181da58ebf9ab" providerId="LiveId" clId="{FD831739-4AB3-40C7-88DD-E1342314F280}" dt="2022-01-17T18:38:18.483" v="528" actId="478"/>
          <ac:spMkLst>
            <pc:docMk/>
            <pc:sldMk cId="3561180701" sldId="270"/>
            <ac:spMk id="6" creationId="{06F8B173-B5C8-4689-8D3F-E92AF6AAFC05}"/>
          </ac:spMkLst>
        </pc:spChg>
        <pc:spChg chg="add del">
          <ac:chgData name="George Adams" userId="d66181da58ebf9ab" providerId="LiveId" clId="{FD831739-4AB3-40C7-88DD-E1342314F280}" dt="2022-01-18T18:04:04.773" v="1784" actId="478"/>
          <ac:spMkLst>
            <pc:docMk/>
            <pc:sldMk cId="3561180701" sldId="270"/>
            <ac:spMk id="10" creationId="{1281CFD1-5EAD-45F8-9199-BD02B38C1D26}"/>
          </ac:spMkLst>
        </pc:spChg>
        <pc:spChg chg="add mod">
          <ac:chgData name="George Adams" userId="d66181da58ebf9ab" providerId="LiveId" clId="{FD831739-4AB3-40C7-88DD-E1342314F280}" dt="2022-01-18T17:27:46.189" v="1376"/>
          <ac:spMkLst>
            <pc:docMk/>
            <pc:sldMk cId="3561180701" sldId="270"/>
            <ac:spMk id="30" creationId="{24257D3A-F709-40EE-9ACA-8A1490D170FB}"/>
          </ac:spMkLst>
        </pc:spChg>
        <pc:spChg chg="add del mod">
          <ac:chgData name="George Adams" userId="d66181da58ebf9ab" providerId="LiveId" clId="{FD831739-4AB3-40C7-88DD-E1342314F280}" dt="2022-01-18T18:04:24.334" v="1789" actId="478"/>
          <ac:spMkLst>
            <pc:docMk/>
            <pc:sldMk cId="3561180701" sldId="270"/>
            <ac:spMk id="31" creationId="{358A6B31-8469-4CA5-B74B-C8B7DD33A0D8}"/>
          </ac:spMkLst>
        </pc:spChg>
        <pc:spChg chg="del">
          <ac:chgData name="George Adams" userId="d66181da58ebf9ab" providerId="LiveId" clId="{FD831739-4AB3-40C7-88DD-E1342314F280}" dt="2022-01-17T18:38:24.701" v="530" actId="478"/>
          <ac:spMkLst>
            <pc:docMk/>
            <pc:sldMk cId="3561180701" sldId="270"/>
            <ac:spMk id="37" creationId="{FA9F99D5-790C-4459-BB6C-38803B30CFDD}"/>
          </ac:spMkLst>
        </pc:spChg>
        <pc:spChg chg="add mod topLvl">
          <ac:chgData name="George Adams" userId="d66181da58ebf9ab" providerId="LiveId" clId="{FD831739-4AB3-40C7-88DD-E1342314F280}" dt="2022-01-19T02:21:55.735" v="2916" actId="1076"/>
          <ac:spMkLst>
            <pc:docMk/>
            <pc:sldMk cId="3561180701" sldId="270"/>
            <ac:spMk id="39" creationId="{7D169F7D-5C73-495C-97CC-6296F0717FE6}"/>
          </ac:spMkLst>
        </pc:spChg>
        <pc:spChg chg="add mod">
          <ac:chgData name="George Adams" userId="d66181da58ebf9ab" providerId="LiveId" clId="{FD831739-4AB3-40C7-88DD-E1342314F280}" dt="2022-01-18T17:32:52.578" v="1472" actId="164"/>
          <ac:spMkLst>
            <pc:docMk/>
            <pc:sldMk cId="3561180701" sldId="270"/>
            <ac:spMk id="66" creationId="{0BE146C4-6E64-4D5B-BCE5-58DDE2AD34BE}"/>
          </ac:spMkLst>
        </pc:spChg>
        <pc:spChg chg="mod">
          <ac:chgData name="George Adams" userId="d66181da58ebf9ab" providerId="LiveId" clId="{FD831739-4AB3-40C7-88DD-E1342314F280}" dt="2022-01-19T02:31:48.402" v="3128" actId="113"/>
          <ac:spMkLst>
            <pc:docMk/>
            <pc:sldMk cId="3561180701" sldId="270"/>
            <ac:spMk id="79" creationId="{5115BA12-B3E9-4F66-95FF-07A4F3125442}"/>
          </ac:spMkLst>
        </pc:spChg>
        <pc:spChg chg="mod">
          <ac:chgData name="George Adams" userId="d66181da58ebf9ab" providerId="LiveId" clId="{FD831739-4AB3-40C7-88DD-E1342314F280}" dt="2022-01-19T02:20:10.598" v="2798" actId="165"/>
          <ac:spMkLst>
            <pc:docMk/>
            <pc:sldMk cId="3561180701" sldId="270"/>
            <ac:spMk id="97" creationId="{963F7C80-43B0-4A11-AA3F-8E26258ABC60}"/>
          </ac:spMkLst>
        </pc:spChg>
        <pc:spChg chg="add mod">
          <ac:chgData name="George Adams" userId="d66181da58ebf9ab" providerId="LiveId" clId="{FD831739-4AB3-40C7-88DD-E1342314F280}" dt="2022-01-18T17:33:44.322" v="1476" actId="164"/>
          <ac:spMkLst>
            <pc:docMk/>
            <pc:sldMk cId="3561180701" sldId="270"/>
            <ac:spMk id="99" creationId="{F104405F-E236-4D64-AA7B-7795D7FC3D1D}"/>
          </ac:spMkLst>
        </pc:spChg>
        <pc:spChg chg="add del mod">
          <ac:chgData name="George Adams" userId="d66181da58ebf9ab" providerId="LiveId" clId="{FD831739-4AB3-40C7-88DD-E1342314F280}" dt="2022-01-18T18:04:08.752" v="1785" actId="478"/>
          <ac:spMkLst>
            <pc:docMk/>
            <pc:sldMk cId="3561180701" sldId="270"/>
            <ac:spMk id="100" creationId="{AC8EFDE9-9B56-4589-B605-F355A64126BC}"/>
          </ac:spMkLst>
        </pc:spChg>
        <pc:spChg chg="add del mod">
          <ac:chgData name="George Adams" userId="d66181da58ebf9ab" providerId="LiveId" clId="{FD831739-4AB3-40C7-88DD-E1342314F280}" dt="2022-01-18T18:04:16.529" v="1787" actId="478"/>
          <ac:spMkLst>
            <pc:docMk/>
            <pc:sldMk cId="3561180701" sldId="270"/>
            <ac:spMk id="101" creationId="{867830CA-9F0D-4733-A16B-E7FBDAFC3F68}"/>
          </ac:spMkLst>
        </pc:spChg>
        <pc:spChg chg="add del mod">
          <ac:chgData name="George Adams" userId="d66181da58ebf9ab" providerId="LiveId" clId="{FD831739-4AB3-40C7-88DD-E1342314F280}" dt="2022-01-18T18:04:01.322" v="1783" actId="478"/>
          <ac:spMkLst>
            <pc:docMk/>
            <pc:sldMk cId="3561180701" sldId="270"/>
            <ac:spMk id="102" creationId="{26A0B118-B38F-4133-80CA-5CC31B7A3206}"/>
          </ac:spMkLst>
        </pc:spChg>
        <pc:spChg chg="add del mod">
          <ac:chgData name="George Adams" userId="d66181da58ebf9ab" providerId="LiveId" clId="{FD831739-4AB3-40C7-88DD-E1342314F280}" dt="2022-01-18T18:04:28.161" v="1790" actId="478"/>
          <ac:spMkLst>
            <pc:docMk/>
            <pc:sldMk cId="3561180701" sldId="270"/>
            <ac:spMk id="103" creationId="{DE325B1A-1A2D-4D21-913C-6A5B4C7F5BB9}"/>
          </ac:spMkLst>
        </pc:spChg>
        <pc:grpChg chg="add del mod">
          <ac:chgData name="George Adams" userId="d66181da58ebf9ab" providerId="LiveId" clId="{FD831739-4AB3-40C7-88DD-E1342314F280}" dt="2022-01-18T18:34:58.044" v="2059" actId="165"/>
          <ac:grpSpMkLst>
            <pc:docMk/>
            <pc:sldMk cId="3561180701" sldId="270"/>
            <ac:grpSpMk id="4" creationId="{68EAA8DB-E806-4A9D-8D93-D0DE899988D0}"/>
          </ac:grpSpMkLst>
        </pc:grpChg>
        <pc:grpChg chg="add del mod">
          <ac:chgData name="George Adams" userId="d66181da58ebf9ab" providerId="LiveId" clId="{FD831739-4AB3-40C7-88DD-E1342314F280}" dt="2022-01-18T18:03:56.809" v="1782" actId="478"/>
          <ac:grpSpMkLst>
            <pc:docMk/>
            <pc:sldMk cId="3561180701" sldId="270"/>
            <ac:grpSpMk id="6" creationId="{34989183-82F2-407C-884A-F0807C56D2C8}"/>
          </ac:grpSpMkLst>
        </pc:grpChg>
        <pc:grpChg chg="add del mod">
          <ac:chgData name="George Adams" userId="d66181da58ebf9ab" providerId="LiveId" clId="{FD831739-4AB3-40C7-88DD-E1342314F280}" dt="2022-01-18T18:04:11.836" v="1786" actId="478"/>
          <ac:grpSpMkLst>
            <pc:docMk/>
            <pc:sldMk cId="3561180701" sldId="270"/>
            <ac:grpSpMk id="7" creationId="{E484DF02-6862-46E1-9275-C6C2A9890FE5}"/>
          </ac:grpSpMkLst>
        </pc:grpChg>
        <pc:grpChg chg="add mod topLvl">
          <ac:chgData name="George Adams" userId="d66181da58ebf9ab" providerId="LiveId" clId="{FD831739-4AB3-40C7-88DD-E1342314F280}" dt="2022-01-19T02:20:10.598" v="2798" actId="165"/>
          <ac:grpSpMkLst>
            <pc:docMk/>
            <pc:sldMk cId="3561180701" sldId="270"/>
            <ac:grpSpMk id="9" creationId="{FDDE8388-8F2B-4537-98EF-A99E545B8829}"/>
          </ac:grpSpMkLst>
        </pc:grpChg>
        <pc:grpChg chg="add del mod">
          <ac:chgData name="George Adams" userId="d66181da58ebf9ab" providerId="LiveId" clId="{FD831739-4AB3-40C7-88DD-E1342314F280}" dt="2022-01-19T02:20:10.598" v="2798" actId="165"/>
          <ac:grpSpMkLst>
            <pc:docMk/>
            <pc:sldMk cId="3561180701" sldId="270"/>
            <ac:grpSpMk id="13" creationId="{70A7FBA7-6FF4-4BF9-B96F-5067ADC876D7}"/>
          </ac:grpSpMkLst>
        </pc:grpChg>
        <pc:grpChg chg="add mod">
          <ac:chgData name="George Adams" userId="d66181da58ebf9ab" providerId="LiveId" clId="{FD831739-4AB3-40C7-88DD-E1342314F280}" dt="2022-01-18T17:32:52.578" v="1472" actId="164"/>
          <ac:grpSpMkLst>
            <pc:docMk/>
            <pc:sldMk cId="3561180701" sldId="270"/>
            <ac:grpSpMk id="32" creationId="{2226B6DE-7F44-43B3-8CC4-34ABC647F9BE}"/>
          </ac:grpSpMkLst>
        </pc:grpChg>
        <pc:grpChg chg="add mod">
          <ac:chgData name="George Adams" userId="d66181da58ebf9ab" providerId="LiveId" clId="{FD831739-4AB3-40C7-88DD-E1342314F280}" dt="2022-01-18T17:33:44.322" v="1476" actId="164"/>
          <ac:grpSpMkLst>
            <pc:docMk/>
            <pc:sldMk cId="3561180701" sldId="270"/>
            <ac:grpSpMk id="68" creationId="{6E957571-7E1A-4F39-83C3-898DEC604C3C}"/>
          </ac:grpSpMkLst>
        </pc:grpChg>
        <pc:grpChg chg="mod">
          <ac:chgData name="George Adams" userId="d66181da58ebf9ab" providerId="LiveId" clId="{FD831739-4AB3-40C7-88DD-E1342314F280}" dt="2022-01-19T02:20:10.598" v="2798" actId="165"/>
          <ac:grpSpMkLst>
            <pc:docMk/>
            <pc:sldMk cId="3561180701" sldId="270"/>
            <ac:grpSpMk id="80" creationId="{0C75851B-267A-4695-9CDA-FD17438101C0}"/>
          </ac:grpSpMkLst>
        </pc:grpChg>
        <pc:grpChg chg="mod">
          <ac:chgData name="George Adams" userId="d66181da58ebf9ab" providerId="LiveId" clId="{FD831739-4AB3-40C7-88DD-E1342314F280}" dt="2022-01-18T17:33:06.194" v="1473"/>
          <ac:grpSpMkLst>
            <pc:docMk/>
            <pc:sldMk cId="3561180701" sldId="270"/>
            <ac:grpSpMk id="85" creationId="{58D23450-BAF4-4D64-9248-E326A6BBBBC3}"/>
          </ac:grpSpMkLst>
        </pc:grpChg>
        <pc:grpChg chg="del">
          <ac:chgData name="George Adams" userId="d66181da58ebf9ab" providerId="LiveId" clId="{FD831739-4AB3-40C7-88DD-E1342314F280}" dt="2022-01-17T18:38:14.694" v="527" actId="478"/>
          <ac:grpSpMkLst>
            <pc:docMk/>
            <pc:sldMk cId="3561180701" sldId="270"/>
            <ac:grpSpMk id="94" creationId="{BFE60D32-4B7B-49B7-BA41-8B8E9C2DB21C}"/>
          </ac:grpSpMkLst>
        </pc:grpChg>
        <pc:picChg chg="add del mod">
          <ac:chgData name="George Adams" userId="d66181da58ebf9ab" providerId="LiveId" clId="{FD831739-4AB3-40C7-88DD-E1342314F280}" dt="2022-01-18T18:03:52.254" v="1781" actId="478"/>
          <ac:picMkLst>
            <pc:docMk/>
            <pc:sldMk cId="3561180701" sldId="270"/>
            <ac:picMk id="11" creationId="{F8F7174B-17D5-4F4A-A877-277BB9DA4A96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52" creationId="{72FBF633-47CC-4017-A4FD-027E4290D8BE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53" creationId="{94D0D482-4872-4155-82E5-E1F50ACA5950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54" creationId="{7FD01CFA-BDB5-4520-8FC0-3F410AF1E1F6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55" creationId="{4B825E8A-7289-4B82-B147-1FB4CA150AAD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56" creationId="{E0F9EA7B-5279-4870-8906-FE3F44B7B69A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57" creationId="{D1F29AEB-E0D5-4354-9E30-D836EDE38293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61" creationId="{6DE95AEF-0878-4F64-992E-9CBC9A7E3F36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62" creationId="{1C9B40E1-1360-42DC-844A-5A8C225E5F57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63" creationId="{9B07079E-C50F-420D-BBCE-27007ED9DD35}"/>
          </ac:picMkLst>
        </pc:picChg>
        <pc:picChg chg="mod">
          <ac:chgData name="George Adams" userId="d66181da58ebf9ab" providerId="LiveId" clId="{FD831739-4AB3-40C7-88DD-E1342314F280}" dt="2022-01-18T17:30:51.850" v="1460"/>
          <ac:picMkLst>
            <pc:docMk/>
            <pc:sldMk cId="3561180701" sldId="270"/>
            <ac:picMk id="65" creationId="{86C432FA-8366-474C-8658-19B0F2342574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76" creationId="{7A14D718-C87B-45AB-A044-8C99AECF3474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77" creationId="{288F2459-D473-4126-BB67-CBA93FB20BB9}"/>
          </ac:picMkLst>
        </pc:picChg>
        <pc:picChg chg="mod">
          <ac:chgData name="George Adams" userId="d66181da58ebf9ab" providerId="LiveId" clId="{FD831739-4AB3-40C7-88DD-E1342314F280}" dt="2022-01-19T02:20:10.598" v="2798" actId="165"/>
          <ac:picMkLst>
            <pc:docMk/>
            <pc:sldMk cId="3561180701" sldId="270"/>
            <ac:picMk id="78" creationId="{28F60BF9-5497-4957-9558-A425ACCEC5D4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89" creationId="{B2CEF8F8-E6BC-4F8C-B138-4FCB25FFEA3B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90" creationId="{CB317BFD-AB66-42C1-8537-1B26ECC66327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91" creationId="{F22C13BB-0A0E-46C8-8175-A41F66143513}"/>
          </ac:picMkLst>
        </pc:picChg>
        <pc:picChg chg="del">
          <ac:chgData name="George Adams" userId="d66181da58ebf9ab" providerId="LiveId" clId="{FD831739-4AB3-40C7-88DD-E1342314F280}" dt="2022-01-17T18:37:59.167" v="524" actId="478"/>
          <ac:picMkLst>
            <pc:docMk/>
            <pc:sldMk cId="3561180701" sldId="270"/>
            <ac:picMk id="95" creationId="{9EC58288-7FF8-4E82-B228-FACCDCE67E39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95" creationId="{ED8FCD63-271C-4F39-864E-B77DCDCABEFC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96" creationId="{0CDEE61C-6889-4324-AAAC-75F0428172B9}"/>
          </ac:picMkLst>
        </pc:picChg>
        <pc:picChg chg="mod">
          <ac:chgData name="George Adams" userId="d66181da58ebf9ab" providerId="LiveId" clId="{FD831739-4AB3-40C7-88DD-E1342314F280}" dt="2022-01-18T17:33:06.194" v="1473"/>
          <ac:picMkLst>
            <pc:docMk/>
            <pc:sldMk cId="3561180701" sldId="270"/>
            <ac:picMk id="98" creationId="{7ABE645F-AA97-4EA4-A0D7-04E2D3DA16F3}"/>
          </ac:picMkLst>
        </pc:pic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5" creationId="{C0010E55-65C2-4A68-B668-4BA1866347A7}"/>
          </ac:cxnSpMkLst>
        </pc:cxnChg>
        <pc:cxnChg chg="del mod">
          <ac:chgData name="George Adams" userId="d66181da58ebf9ab" providerId="LiveId" clId="{FD831739-4AB3-40C7-88DD-E1342314F280}" dt="2022-01-17T18:38:21.815" v="529" actId="478"/>
          <ac:cxnSpMkLst>
            <pc:docMk/>
            <pc:sldMk cId="3561180701" sldId="270"/>
            <ac:cxnSpMk id="7" creationId="{FF4CF8C6-A6C6-4A41-A704-65D516604AEA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8" creationId="{AEEAAE18-98BC-44E1-A6EE-ABC752A9B6D0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12" creationId="{FBC41D2F-EBE2-481F-A2F3-E143CA3EBA37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14" creationId="{F395DDD4-3D3C-4BFD-9B73-D18AD1B56821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16" creationId="{67CAEE21-9AAA-42D2-B83E-372F7E6ADED2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17" creationId="{E65DB3A1-87CF-49BF-9A8D-2942AD3C22A5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19" creationId="{16C789BB-4B12-4770-A994-E4A64E09B193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21" creationId="{B49F7D96-DDA6-4DF4-B05C-39A54415726F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22" creationId="{467B592C-476B-452C-820D-9F94145CADFA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24" creationId="{A8665108-2D8F-476F-9055-ED9D9F5AF6CD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26" creationId="{9387C388-1356-47DF-B055-1AF5246AC121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3" creationId="{802833EF-F95F-4357-BF22-6F78B0D4A0FB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4" creationId="{920E9709-AF8F-4D5E-8BBB-F0C8E4C3F8B6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5" creationId="{3D3B4B4E-43AA-4AF9-A522-11D9CCB40573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6" creationId="{A9EAB3F6-7EAB-4720-AE29-06FA6EB150FD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7" creationId="{06198CA7-778C-499F-8034-BAC5E7586DBE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38" creationId="{646B55E9-0F5F-4177-BE08-E00766BB4AA4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0" creationId="{0C9198C3-B684-4028-85D5-36AA39C07D82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1" creationId="{DE35D028-ECD1-4528-AA49-02E637F9F5C0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2" creationId="{1A648146-64CE-4383-96A4-DAF2AE0BFB40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3" creationId="{239C73DF-DB9E-4DE1-8027-17D492400B6D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4" creationId="{CF5B3A01-6733-4E05-B5A5-17D0175945A3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5" creationId="{21A0150D-F244-4A0A-AEFC-01A194F10811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6" creationId="{07A2DF24-A62F-43B1-83F0-CC49F6C500C2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47" creationId="{338D7FB5-730A-460A-B823-046EE35CCF27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8" creationId="{62C36FED-8BA0-479F-92B3-CA06E2F87EAC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49" creationId="{099C46B3-EB98-427B-B014-5E74E0EA9113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50" creationId="{2ECF1CA2-ED89-4DF2-BA52-533308B21290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51" creationId="{59D669F4-E22A-4477-A297-5506CED17C9C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58" creationId="{BF238B25-466B-4743-B315-7003EB5F36AA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59" creationId="{28660CF1-D986-4E04-AD88-EFC40BCC8923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60" creationId="{AD8FD0C1-A206-4AA5-853A-3C8B1CBA8156}"/>
          </ac:cxnSpMkLst>
        </pc:cxnChg>
        <pc:cxnChg chg="mod">
          <ac:chgData name="George Adams" userId="d66181da58ebf9ab" providerId="LiveId" clId="{FD831739-4AB3-40C7-88DD-E1342314F280}" dt="2022-01-18T17:30:51.850" v="1460"/>
          <ac:cxnSpMkLst>
            <pc:docMk/>
            <pc:sldMk cId="3561180701" sldId="270"/>
            <ac:cxnSpMk id="64" creationId="{DE8517EF-3457-49F8-93F7-C782DE8D9ECA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67" creationId="{7B3A9D92-D5A5-42BA-BCD6-0636B1F9DB29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69" creationId="{25BF80BC-2425-4A6D-9AF5-549B12CDC826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70" creationId="{2EE7D5B6-B077-4BF1-8AAC-1C48012C7E0E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71" creationId="{60885162-157C-467F-830B-1150AC256504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72" creationId="{AA5C07A9-588B-4455-8006-6D1DBE60AEC1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73" creationId="{77280E18-7C15-474C-9329-44B4C5E06ADA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74" creationId="{AD58F771-849A-4410-869A-53AF8317FDE2}"/>
          </ac:cxnSpMkLst>
        </pc:cxnChg>
        <pc:cxnChg chg="mod">
          <ac:chgData name="George Adams" userId="d66181da58ebf9ab" providerId="LiveId" clId="{FD831739-4AB3-40C7-88DD-E1342314F280}" dt="2022-01-19T02:20:10.598" v="2798" actId="165"/>
          <ac:cxnSpMkLst>
            <pc:docMk/>
            <pc:sldMk cId="3561180701" sldId="270"/>
            <ac:cxnSpMk id="75" creationId="{39D05ADD-C260-42B0-AD82-88450337BE1E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1" creationId="{D2DFFA97-392E-417F-BE0A-3F38BCDF62AA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2" creationId="{0590767C-8357-4B74-A712-37B28D3AB3D9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3" creationId="{9D66AADF-2C44-4BDC-AC06-4244EE7B38BD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4" creationId="{F2E6ABAC-EFC8-4FCA-9197-B8BC3538C46E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6" creationId="{48A6B6EE-EC64-4D1E-BA8F-F5B8E402B763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7" creationId="{B632B09C-AF70-411E-BF70-C599F568FE99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88" creationId="{23497577-0BB3-4FD8-9681-EB76CE0B0C5F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92" creationId="{64256D2F-27DA-47F2-A855-D4BE9D2501A3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93" creationId="{4F0463C9-8B86-43AE-94B3-C3EC397BD62F}"/>
          </ac:cxnSpMkLst>
        </pc:cxnChg>
        <pc:cxnChg chg="mod">
          <ac:chgData name="George Adams" userId="d66181da58ebf9ab" providerId="LiveId" clId="{FD831739-4AB3-40C7-88DD-E1342314F280}" dt="2022-01-18T17:33:06.194" v="1473"/>
          <ac:cxnSpMkLst>
            <pc:docMk/>
            <pc:sldMk cId="3561180701" sldId="270"/>
            <ac:cxnSpMk id="94" creationId="{1EAA3115-FB83-4484-8867-683B10F58670}"/>
          </ac:cxnSpMkLst>
        </pc:cxnChg>
      </pc:sldChg>
      <pc:sldChg chg="del">
        <pc:chgData name="George Adams" userId="d66181da58ebf9ab" providerId="LiveId" clId="{FD831739-4AB3-40C7-88DD-E1342314F280}" dt="2022-01-21T05:20:49.067" v="8972" actId="2696"/>
        <pc:sldMkLst>
          <pc:docMk/>
          <pc:sldMk cId="2733334074" sldId="271"/>
        </pc:sldMkLst>
      </pc:sldChg>
      <pc:sldChg chg="del">
        <pc:chgData name="George Adams" userId="d66181da58ebf9ab" providerId="LiveId" clId="{FD831739-4AB3-40C7-88DD-E1342314F280}" dt="2022-01-21T05:21:37.232" v="8976" actId="2696"/>
        <pc:sldMkLst>
          <pc:docMk/>
          <pc:sldMk cId="701393848" sldId="272"/>
        </pc:sldMkLst>
      </pc:sldChg>
      <pc:sldChg chg="del">
        <pc:chgData name="George Adams" userId="d66181da58ebf9ab" providerId="LiveId" clId="{FD831739-4AB3-40C7-88DD-E1342314F280}" dt="2022-01-21T05:21:16.956" v="8974" actId="2696"/>
        <pc:sldMkLst>
          <pc:docMk/>
          <pc:sldMk cId="950817656" sldId="273"/>
        </pc:sldMkLst>
      </pc:sldChg>
      <pc:sldChg chg="modSp mod">
        <pc:chgData name="George Adams" userId="d66181da58ebf9ab" providerId="LiveId" clId="{FD831739-4AB3-40C7-88DD-E1342314F280}" dt="2022-01-24T19:37:18.390" v="12251" actId="20577"/>
        <pc:sldMkLst>
          <pc:docMk/>
          <pc:sldMk cId="3665562310" sldId="274"/>
        </pc:sldMkLst>
        <pc:spChg chg="mod">
          <ac:chgData name="George Adams" userId="d66181da58ebf9ab" providerId="LiveId" clId="{FD831739-4AB3-40C7-88DD-E1342314F280}" dt="2022-01-24T19:32:14.068" v="11858" actId="20577"/>
          <ac:spMkLst>
            <pc:docMk/>
            <pc:sldMk cId="3665562310" sldId="274"/>
            <ac:spMk id="2" creationId="{3AAA9438-A807-4D97-926A-39F9EB07D011}"/>
          </ac:spMkLst>
        </pc:spChg>
        <pc:spChg chg="mod">
          <ac:chgData name="George Adams" userId="d66181da58ebf9ab" providerId="LiveId" clId="{FD831739-4AB3-40C7-88DD-E1342314F280}" dt="2022-01-24T19:37:18.390" v="12251" actId="20577"/>
          <ac:spMkLst>
            <pc:docMk/>
            <pc:sldMk cId="3665562310" sldId="274"/>
            <ac:spMk id="3" creationId="{F1DB8F7D-10BE-4164-A980-55B2E0B40F63}"/>
          </ac:spMkLst>
        </pc:spChg>
      </pc:sldChg>
      <pc:sldChg chg="addSp delSp modSp mod">
        <pc:chgData name="George Adams" userId="d66181da58ebf9ab" providerId="LiveId" clId="{FD831739-4AB3-40C7-88DD-E1342314F280}" dt="2022-01-26T19:26:38.779" v="13544" actId="1076"/>
        <pc:sldMkLst>
          <pc:docMk/>
          <pc:sldMk cId="1534528839" sldId="275"/>
        </pc:sldMkLst>
        <pc:spChg chg="add mod">
          <ac:chgData name="George Adams" userId="d66181da58ebf9ab" providerId="LiveId" clId="{FD831739-4AB3-40C7-88DD-E1342314F280}" dt="2022-01-26T19:26:35.560" v="13543" actId="14100"/>
          <ac:spMkLst>
            <pc:docMk/>
            <pc:sldMk cId="1534528839" sldId="275"/>
            <ac:spMk id="7" creationId="{8D9D3322-3DAA-4161-9FBC-0F135B070507}"/>
          </ac:spMkLst>
        </pc:spChg>
        <pc:spChg chg="add mod">
          <ac:chgData name="George Adams" userId="d66181da58ebf9ab" providerId="LiveId" clId="{FD831739-4AB3-40C7-88DD-E1342314F280}" dt="2022-01-26T19:26:18.694" v="13542" actId="14100"/>
          <ac:spMkLst>
            <pc:docMk/>
            <pc:sldMk cId="1534528839" sldId="275"/>
            <ac:spMk id="8" creationId="{B95BCE79-A85D-47C7-935C-5B16197DAFD4}"/>
          </ac:spMkLst>
        </pc:spChg>
        <pc:picChg chg="del">
          <ac:chgData name="George Adams" userId="d66181da58ebf9ab" providerId="LiveId" clId="{FD831739-4AB3-40C7-88DD-E1342314F280}" dt="2022-01-26T19:17:36.458" v="13472" actId="478"/>
          <ac:picMkLst>
            <pc:docMk/>
            <pc:sldMk cId="1534528839" sldId="275"/>
            <ac:picMk id="4" creationId="{18FB08FE-D6B3-4311-87C4-869235BAEC0F}"/>
          </ac:picMkLst>
        </pc:picChg>
        <pc:picChg chg="add mod">
          <ac:chgData name="George Adams" userId="d66181da58ebf9ab" providerId="LiveId" clId="{FD831739-4AB3-40C7-88DD-E1342314F280}" dt="2022-01-26T19:26:38.779" v="13544" actId="1076"/>
          <ac:picMkLst>
            <pc:docMk/>
            <pc:sldMk cId="1534528839" sldId="275"/>
            <ac:picMk id="6" creationId="{B95CBED5-ED79-448C-B6A1-1CF37747A9A5}"/>
          </ac:picMkLst>
        </pc:picChg>
      </pc:sldChg>
      <pc:sldChg chg="addSp delSp modSp mod delAnim">
        <pc:chgData name="George Adams" userId="d66181da58ebf9ab" providerId="LiveId" clId="{FD831739-4AB3-40C7-88DD-E1342314F280}" dt="2022-01-26T03:48:45.900" v="13257" actId="20577"/>
        <pc:sldMkLst>
          <pc:docMk/>
          <pc:sldMk cId="3075649656" sldId="277"/>
        </pc:sldMkLst>
        <pc:spChg chg="add mod">
          <ac:chgData name="George Adams" userId="d66181da58ebf9ab" providerId="LiveId" clId="{FD831739-4AB3-40C7-88DD-E1342314F280}" dt="2022-01-26T03:48:45.900" v="13257" actId="20577"/>
          <ac:spMkLst>
            <pc:docMk/>
            <pc:sldMk cId="3075649656" sldId="277"/>
            <ac:spMk id="3" creationId="{A19A5490-CD28-4859-9114-65ADED2A6C0A}"/>
          </ac:spMkLst>
        </pc:spChg>
        <pc:spChg chg="del">
          <ac:chgData name="George Adams" userId="d66181da58ebf9ab" providerId="LiveId" clId="{FD831739-4AB3-40C7-88DD-E1342314F280}" dt="2022-01-20T17:22:32.769" v="5544" actId="478"/>
          <ac:spMkLst>
            <pc:docMk/>
            <pc:sldMk cId="3075649656" sldId="277"/>
            <ac:spMk id="3" creationId="{FD3C3E29-E7A8-4AD2-932F-7CDDE6C7E6C9}"/>
          </ac:spMkLst>
        </pc:spChg>
        <pc:spChg chg="mod">
          <ac:chgData name="George Adams" userId="d66181da58ebf9ab" providerId="LiveId" clId="{FD831739-4AB3-40C7-88DD-E1342314F280}" dt="2022-01-20T17:24:58.505" v="5566" actId="1076"/>
          <ac:spMkLst>
            <pc:docMk/>
            <pc:sldMk cId="3075649656" sldId="277"/>
            <ac:spMk id="4" creationId="{33A264F4-8D51-4187-85D1-37C3761E7CE5}"/>
          </ac:spMkLst>
        </pc:spChg>
        <pc:spChg chg="add mod">
          <ac:chgData name="George Adams" userId="d66181da58ebf9ab" providerId="LiveId" clId="{FD831739-4AB3-40C7-88DD-E1342314F280}" dt="2022-01-20T17:25:51.822" v="5580" actId="20577"/>
          <ac:spMkLst>
            <pc:docMk/>
            <pc:sldMk cId="3075649656" sldId="277"/>
            <ac:spMk id="5" creationId="{998B1A39-6600-41B4-B3AA-28511D395023}"/>
          </ac:spMkLst>
        </pc:spChg>
        <pc:spChg chg="mod">
          <ac:chgData name="George Adams" userId="d66181da58ebf9ab" providerId="LiveId" clId="{FD831739-4AB3-40C7-88DD-E1342314F280}" dt="2022-01-20T17:23:03.814" v="5548" actId="20577"/>
          <ac:spMkLst>
            <pc:docMk/>
            <pc:sldMk cId="3075649656" sldId="277"/>
            <ac:spMk id="30" creationId="{093BF732-88E5-4FF1-9E1F-869FD21A8620}"/>
          </ac:spMkLst>
        </pc:spChg>
        <pc:spChg chg="add mod">
          <ac:chgData name="George Adams" userId="d66181da58ebf9ab" providerId="LiveId" clId="{FD831739-4AB3-40C7-88DD-E1342314F280}" dt="2022-01-20T17:26:00.289" v="5581" actId="1076"/>
          <ac:spMkLst>
            <pc:docMk/>
            <pc:sldMk cId="3075649656" sldId="277"/>
            <ac:spMk id="56" creationId="{E153F7AF-D1F0-4AA7-8D4F-1CF1A1DC6B55}"/>
          </ac:spMkLst>
        </pc:spChg>
        <pc:spChg chg="add mod">
          <ac:chgData name="George Adams" userId="d66181da58ebf9ab" providerId="LiveId" clId="{FD831739-4AB3-40C7-88DD-E1342314F280}" dt="2022-01-20T17:25:33.717" v="5574" actId="20577"/>
          <ac:spMkLst>
            <pc:docMk/>
            <pc:sldMk cId="3075649656" sldId="277"/>
            <ac:spMk id="57" creationId="{2FD8D822-5993-442D-874D-B8D486A7910E}"/>
          </ac:spMkLst>
        </pc:spChg>
        <pc:spChg chg="add mod">
          <ac:chgData name="George Adams" userId="d66181da58ebf9ab" providerId="LiveId" clId="{FD831739-4AB3-40C7-88DD-E1342314F280}" dt="2022-01-20T17:25:21.390" v="5571" actId="20577"/>
          <ac:spMkLst>
            <pc:docMk/>
            <pc:sldMk cId="3075649656" sldId="277"/>
            <ac:spMk id="58" creationId="{071D512A-5B71-45B0-98DF-54361149652F}"/>
          </ac:spMkLst>
        </pc:spChg>
        <pc:spChg chg="add mod">
          <ac:chgData name="George Adams" userId="d66181da58ebf9ab" providerId="LiveId" clId="{FD831739-4AB3-40C7-88DD-E1342314F280}" dt="2022-01-20T17:25:10.845" v="5568" actId="1076"/>
          <ac:spMkLst>
            <pc:docMk/>
            <pc:sldMk cId="3075649656" sldId="277"/>
            <ac:spMk id="59" creationId="{545608EC-14CB-4970-B394-6EAB7DEE0189}"/>
          </ac:spMkLst>
        </pc:spChg>
        <pc:spChg chg="add mod">
          <ac:chgData name="George Adams" userId="d66181da58ebf9ab" providerId="LiveId" clId="{FD831739-4AB3-40C7-88DD-E1342314F280}" dt="2022-01-20T17:25:05.319" v="5567" actId="1076"/>
          <ac:spMkLst>
            <pc:docMk/>
            <pc:sldMk cId="3075649656" sldId="277"/>
            <ac:spMk id="60" creationId="{A2EB2228-092D-45A7-9ADD-7843FD98F069}"/>
          </ac:spMkLst>
        </pc:spChg>
        <pc:spChg chg="add mod">
          <ac:chgData name="George Adams" userId="d66181da58ebf9ab" providerId="LiveId" clId="{FD831739-4AB3-40C7-88DD-E1342314F280}" dt="2022-01-22T02:53:51.680" v="10099"/>
          <ac:spMkLst>
            <pc:docMk/>
            <pc:sldMk cId="3075649656" sldId="277"/>
            <ac:spMk id="61" creationId="{47E4922F-72EE-4774-8E09-C30EF11A2003}"/>
          </ac:spMkLst>
        </pc:spChg>
        <pc:grpChg chg="add mod">
          <ac:chgData name="George Adams" userId="d66181da58ebf9ab" providerId="LiveId" clId="{FD831739-4AB3-40C7-88DD-E1342314F280}" dt="2022-01-20T17:23:50.867" v="5553" actId="14100"/>
          <ac:grpSpMkLst>
            <pc:docMk/>
            <pc:sldMk cId="3075649656" sldId="277"/>
            <ac:grpSpMk id="7" creationId="{2DB7429D-5784-434F-9941-A8BC5D8F352A}"/>
          </ac:grpSpMkLst>
        </pc:grpChg>
        <pc:grpChg chg="mod">
          <ac:chgData name="George Adams" userId="d66181da58ebf9ab" providerId="LiveId" clId="{FD831739-4AB3-40C7-88DD-E1342314F280}" dt="2022-01-20T17:23:33.844" v="5549"/>
          <ac:grpSpMkLst>
            <pc:docMk/>
            <pc:sldMk cId="3075649656" sldId="277"/>
            <ac:grpSpMk id="8" creationId="{F7D8A71C-5E0F-4DE6-BD03-6C67136FF867}"/>
          </ac:grpSpMkLst>
        </pc:grpChg>
        <pc:grpChg chg="mod">
          <ac:chgData name="George Adams" userId="d66181da58ebf9ab" providerId="LiveId" clId="{FD831739-4AB3-40C7-88DD-E1342314F280}" dt="2022-01-20T17:23:33.844" v="5549"/>
          <ac:grpSpMkLst>
            <pc:docMk/>
            <pc:sldMk cId="3075649656" sldId="277"/>
            <ac:grpSpMk id="10" creationId="{DE7C69D7-373A-4C98-B281-0C508E9417BD}"/>
          </ac:grpSpMkLst>
        </pc:grpChg>
        <pc:picChg chg="del">
          <ac:chgData name="George Adams" userId="d66181da58ebf9ab" providerId="LiveId" clId="{FD831739-4AB3-40C7-88DD-E1342314F280}" dt="2022-01-20T17:22:28.648" v="5543" actId="478"/>
          <ac:picMkLst>
            <pc:docMk/>
            <pc:sldMk cId="3075649656" sldId="277"/>
            <ac:picMk id="9" creationId="{5A14D7F8-99BB-4B0D-8036-65D504522D13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11" creationId="{79219B6C-C6E2-4EF6-B0FD-D5D684CD3134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25" creationId="{0813FA74-6C19-4C91-AE80-E0F640D4F29F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26" creationId="{B5F96A91-BE66-4B0D-8FCE-EDE72F773821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27" creationId="{6918DD32-BA6C-46D4-9615-2DC82CA54FE4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28" creationId="{CA429675-AC5D-4BB3-90DE-DBA070B85E21}"/>
          </ac:picMkLst>
        </pc:picChg>
        <pc:picChg chg="mod">
          <ac:chgData name="George Adams" userId="d66181da58ebf9ab" providerId="LiveId" clId="{FD831739-4AB3-40C7-88DD-E1342314F280}" dt="2022-01-20T17:23:33.844" v="5549"/>
          <ac:picMkLst>
            <pc:docMk/>
            <pc:sldMk cId="3075649656" sldId="277"/>
            <ac:picMk id="29" creationId="{FF659AB9-C246-410F-B899-5E9E025FAE1A}"/>
          </ac:picMkLst>
        </pc:pic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2" creationId="{19B2BD71-A985-4294-AFD0-0F6B5EFC7C69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3" creationId="{C94F8422-6F34-4282-AC0B-83D143190766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4" creationId="{5C741BBF-1921-4C45-95ED-76B4F35A354A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5" creationId="{3421AF35-E740-404B-B111-13B157B31D2C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6" creationId="{B8B61790-A984-469A-97C9-A23430D3B1B0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7" creationId="{92E67EF2-4E5A-4A2E-9BC7-C382BFB45343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8" creationId="{069CCF1F-1D20-4298-AF8A-CA8B23943857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19" creationId="{B0537F06-F60C-4A99-8529-D97893457BE1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20" creationId="{5699F30A-C64D-43CA-A4D9-F741D6C48FE1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21" creationId="{B535EF08-617C-42A5-B55F-A0AF87032071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22" creationId="{6C67D3ED-8798-4FFC-8F7F-614F3B3F3ED3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23" creationId="{DCD56C83-2E2F-41E3-A224-B9B0C2A0BC9D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24" creationId="{9B4993E1-BC60-45EB-96E0-0336BC531646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1" creationId="{6FA787A5-52BF-4C29-8E14-2493B004A530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2" creationId="{0F1B168D-D44B-4CA5-A8E9-B84F822EFD4F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3" creationId="{F62021AB-344B-4ACA-B2FF-645C4E7ADE7C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4" creationId="{A762C68E-30C9-4E43-8606-80DA14B90216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5" creationId="{A71D40DB-157E-42D6-B7E0-0B1516F48E5E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6" creationId="{84848C25-E930-4502-9620-C5A7DCAD2A57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7" creationId="{1451EFC1-17BB-44A8-9A10-AC5D268EF3CE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8" creationId="{528457F8-4CA2-499A-A750-E0CD64DDF251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39" creationId="{3EAB6622-62B5-43C6-8EB2-CB5FB02FAADD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0" creationId="{8189232E-6DC1-4F10-94C4-194D2F4095BD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1" creationId="{643B838A-F2FD-4F3E-9DB0-6CCCFC169BD6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2" creationId="{9C8239AF-8347-41BD-B38E-AAB6E4BC1A4E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3" creationId="{18C19FB3-C611-464A-B385-2B10C27B1D1B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4" creationId="{AEE32BB3-24E8-4044-8209-280661E99483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5" creationId="{6C56F273-6630-4FE1-B7CF-83E41388B32A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6" creationId="{2070C83D-816B-4546-B164-74D7FCE6C51E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7" creationId="{A2BD7E80-95E7-4EC0-AF9E-E43D6BFE52DA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8" creationId="{986E01E9-90BE-4ABA-ACB5-1268E75BC28A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49" creationId="{5DFE1790-7CB0-497A-826B-FEC22A934B0F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0" creationId="{4CA29CA5-0BB3-4357-AF9C-9396801BF6B1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1" creationId="{178F5DB7-E346-4F5F-A32E-D9869BCF4CBA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2" creationId="{2E3F4B50-F95F-443F-B701-CCB188EEE47F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3" creationId="{42DB147D-EB4B-40BE-A1F0-33820E0926AD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4" creationId="{5F74F2AD-6D83-4DFC-9A86-BF6FAB394813}"/>
          </ac:cxnSpMkLst>
        </pc:cxnChg>
        <pc:cxnChg chg="mod">
          <ac:chgData name="George Adams" userId="d66181da58ebf9ab" providerId="LiveId" clId="{FD831739-4AB3-40C7-88DD-E1342314F280}" dt="2022-01-20T17:23:33.844" v="5549"/>
          <ac:cxnSpMkLst>
            <pc:docMk/>
            <pc:sldMk cId="3075649656" sldId="277"/>
            <ac:cxnSpMk id="55" creationId="{8091F0CB-CB25-4E2B-BDE6-A5FAA30B1B23}"/>
          </ac:cxnSpMkLst>
        </pc:cxnChg>
      </pc:sldChg>
      <pc:sldChg chg="del">
        <pc:chgData name="George Adams" userId="d66181da58ebf9ab" providerId="LiveId" clId="{FD831739-4AB3-40C7-88DD-E1342314F280}" dt="2022-01-21T05:20:10.565" v="8969" actId="2696"/>
        <pc:sldMkLst>
          <pc:docMk/>
          <pc:sldMk cId="1771362659" sldId="278"/>
        </pc:sldMkLst>
      </pc:sldChg>
      <pc:sldChg chg="addSp delSp modSp mod modAnim">
        <pc:chgData name="George Adams" userId="d66181da58ebf9ab" providerId="LiveId" clId="{FD831739-4AB3-40C7-88DD-E1342314F280}" dt="2022-01-26T19:25:04.066" v="13532" actId="1076"/>
        <pc:sldMkLst>
          <pc:docMk/>
          <pc:sldMk cId="130381812" sldId="279"/>
        </pc:sldMkLst>
        <pc:spChg chg="mod">
          <ac:chgData name="George Adams" userId="d66181da58ebf9ab" providerId="LiveId" clId="{FD831739-4AB3-40C7-88DD-E1342314F280}" dt="2022-01-26T19:24:28.012" v="13508" actId="14100"/>
          <ac:spMkLst>
            <pc:docMk/>
            <pc:sldMk cId="130381812" sldId="279"/>
            <ac:spMk id="3" creationId="{F2E33112-126A-4AD0-8239-40FAB9D1FAB8}"/>
          </ac:spMkLst>
        </pc:spChg>
        <pc:spChg chg="mod">
          <ac:chgData name="George Adams" userId="d66181da58ebf9ab" providerId="LiveId" clId="{FD831739-4AB3-40C7-88DD-E1342314F280}" dt="2022-01-24T19:13:16.803" v="11703" actId="1076"/>
          <ac:spMkLst>
            <pc:docMk/>
            <pc:sldMk cId="130381812" sldId="279"/>
            <ac:spMk id="6" creationId="{1001176E-9504-46E4-96B5-4D9A7D2AE5F3}"/>
          </ac:spMkLst>
        </pc:spChg>
        <pc:spChg chg="add mod">
          <ac:chgData name="George Adams" userId="d66181da58ebf9ab" providerId="LiveId" clId="{FD831739-4AB3-40C7-88DD-E1342314F280}" dt="2022-01-26T19:25:04.066" v="13532" actId="1076"/>
          <ac:spMkLst>
            <pc:docMk/>
            <pc:sldMk cId="130381812" sldId="279"/>
            <ac:spMk id="8" creationId="{7E4317F2-D075-4681-923B-05E16111232A}"/>
          </ac:spMkLst>
        </pc:spChg>
        <pc:spChg chg="add del mod">
          <ac:chgData name="George Adams" userId="d66181da58ebf9ab" providerId="LiveId" clId="{FD831739-4AB3-40C7-88DD-E1342314F280}" dt="2022-01-26T19:24:45.423" v="13530" actId="478"/>
          <ac:spMkLst>
            <pc:docMk/>
            <pc:sldMk cId="130381812" sldId="279"/>
            <ac:spMk id="9" creationId="{CF905168-1102-4C07-A8F3-58FD0B984E81}"/>
          </ac:spMkLst>
        </pc:spChg>
        <pc:spChg chg="add mod ord topLvl">
          <ac:chgData name="George Adams" userId="d66181da58ebf9ab" providerId="LiveId" clId="{FD831739-4AB3-40C7-88DD-E1342314F280}" dt="2022-01-24T19:24:27.536" v="11752" actId="164"/>
          <ac:spMkLst>
            <pc:docMk/>
            <pc:sldMk cId="130381812" sldId="279"/>
            <ac:spMk id="12" creationId="{CA1EC797-6E9B-49A3-B11A-9CE924EA1893}"/>
          </ac:spMkLst>
        </pc:spChg>
        <pc:spChg chg="add mod ord">
          <ac:chgData name="George Adams" userId="d66181da58ebf9ab" providerId="LiveId" clId="{FD831739-4AB3-40C7-88DD-E1342314F280}" dt="2022-01-24T19:21:20.465" v="11738" actId="164"/>
          <ac:spMkLst>
            <pc:docMk/>
            <pc:sldMk cId="130381812" sldId="279"/>
            <ac:spMk id="15" creationId="{C3EEEA71-83CD-4AC6-8995-104C317CC1B4}"/>
          </ac:spMkLst>
        </pc:spChg>
        <pc:spChg chg="add mod">
          <ac:chgData name="George Adams" userId="d66181da58ebf9ab" providerId="LiveId" clId="{FD831739-4AB3-40C7-88DD-E1342314F280}" dt="2022-01-26T19:20:55.986" v="13482" actId="1076"/>
          <ac:spMkLst>
            <pc:docMk/>
            <pc:sldMk cId="130381812" sldId="279"/>
            <ac:spMk id="19" creationId="{5D4B24B6-92CB-466F-A349-4759FD197B66}"/>
          </ac:spMkLst>
        </pc:spChg>
        <pc:spChg chg="add mod">
          <ac:chgData name="George Adams" userId="d66181da58ebf9ab" providerId="LiveId" clId="{FD831739-4AB3-40C7-88DD-E1342314F280}" dt="2022-01-26T19:21:13.808" v="13484" actId="1076"/>
          <ac:spMkLst>
            <pc:docMk/>
            <pc:sldMk cId="130381812" sldId="279"/>
            <ac:spMk id="20" creationId="{D5411C6A-D18F-416C-9AB3-781E981313A1}"/>
          </ac:spMkLst>
        </pc:spChg>
        <pc:spChg chg="add mod">
          <ac:chgData name="George Adams" userId="d66181da58ebf9ab" providerId="LiveId" clId="{FD831739-4AB3-40C7-88DD-E1342314F280}" dt="2022-01-24T19:27:45.320" v="11780" actId="1076"/>
          <ac:spMkLst>
            <pc:docMk/>
            <pc:sldMk cId="130381812" sldId="279"/>
            <ac:spMk id="21" creationId="{1B8645E3-1AB8-427C-B728-2C14CD13CB84}"/>
          </ac:spMkLst>
        </pc:spChg>
        <pc:spChg chg="add mod">
          <ac:chgData name="George Adams" userId="d66181da58ebf9ab" providerId="LiveId" clId="{FD831739-4AB3-40C7-88DD-E1342314F280}" dt="2022-01-26T19:21:06.846" v="13483" actId="1076"/>
          <ac:spMkLst>
            <pc:docMk/>
            <pc:sldMk cId="130381812" sldId="279"/>
            <ac:spMk id="22" creationId="{5BFD3F98-0D75-484B-AF8B-A61BD5D6A557}"/>
          </ac:spMkLst>
        </pc:spChg>
        <pc:spChg chg="add mod">
          <ac:chgData name="George Adams" userId="d66181da58ebf9ab" providerId="LiveId" clId="{FD831739-4AB3-40C7-88DD-E1342314F280}" dt="2022-01-24T19:38:13.876" v="12252"/>
          <ac:spMkLst>
            <pc:docMk/>
            <pc:sldMk cId="130381812" sldId="279"/>
            <ac:spMk id="23" creationId="{73204E34-6D2D-4074-AA43-EE4B807EDBE5}"/>
          </ac:spMkLst>
        </pc:spChg>
        <pc:grpChg chg="add del mod">
          <ac:chgData name="George Adams" userId="d66181da58ebf9ab" providerId="LiveId" clId="{FD831739-4AB3-40C7-88DD-E1342314F280}" dt="2022-01-24T19:21:40.794" v="11741" actId="165"/>
          <ac:grpSpMkLst>
            <pc:docMk/>
            <pc:sldMk cId="130381812" sldId="279"/>
            <ac:grpSpMk id="13" creationId="{4E69EBAD-B4D1-45E7-AC89-4A4500EC3D15}"/>
          </ac:grpSpMkLst>
        </pc:grpChg>
        <pc:grpChg chg="add mod">
          <ac:chgData name="George Adams" userId="d66181da58ebf9ab" providerId="LiveId" clId="{FD831739-4AB3-40C7-88DD-E1342314F280}" dt="2022-01-26T19:20:46.722" v="13479" actId="1076"/>
          <ac:grpSpMkLst>
            <pc:docMk/>
            <pc:sldMk cId="130381812" sldId="279"/>
            <ac:grpSpMk id="16" creationId="{88AA084C-E6A3-4BC9-9F7C-7C99D2224129}"/>
          </ac:grpSpMkLst>
        </pc:grpChg>
        <pc:grpChg chg="add mod">
          <ac:chgData name="George Adams" userId="d66181da58ebf9ab" providerId="LiveId" clId="{FD831739-4AB3-40C7-88DD-E1342314F280}" dt="2022-01-26T19:21:06.846" v="13483" actId="1076"/>
          <ac:grpSpMkLst>
            <pc:docMk/>
            <pc:sldMk cId="130381812" sldId="279"/>
            <ac:grpSpMk id="18" creationId="{74D8E726-9E2A-4E8E-9322-8AFAB87A49F8}"/>
          </ac:grpSpMkLst>
        </pc:grpChg>
        <pc:graphicFrameChg chg="add del mod ord">
          <ac:chgData name="George Adams" userId="d66181da58ebf9ab" providerId="LiveId" clId="{FD831739-4AB3-40C7-88DD-E1342314F280}" dt="2022-01-26T19:20:13.333" v="13473" actId="478"/>
          <ac:graphicFrameMkLst>
            <pc:docMk/>
            <pc:sldMk cId="130381812" sldId="279"/>
            <ac:graphicFrameMk id="5" creationId="{80F1E8E9-F5DC-4234-890E-7867872F5044}"/>
          </ac:graphicFrameMkLst>
        </pc:graphicFrameChg>
        <pc:graphicFrameChg chg="add mod ord">
          <ac:chgData name="George Adams" userId="d66181da58ebf9ab" providerId="LiveId" clId="{FD831739-4AB3-40C7-88DD-E1342314F280}" dt="2022-01-26T19:20:37.986" v="13478" actId="167"/>
          <ac:graphicFrameMkLst>
            <pc:docMk/>
            <pc:sldMk cId="130381812" sldId="279"/>
            <ac:graphicFrameMk id="7" creationId="{BA04E650-BE8A-4C29-AC97-AE6D5A5AEE1F}"/>
          </ac:graphicFrameMkLst>
        </pc:graphicFrameChg>
        <pc:graphicFrameChg chg="add del mod">
          <ac:chgData name="George Adams" userId="d66181da58ebf9ab" providerId="LiveId" clId="{FD831739-4AB3-40C7-88DD-E1342314F280}" dt="2022-01-25T20:51:56.008" v="12687" actId="478"/>
          <ac:graphicFrameMkLst>
            <pc:docMk/>
            <pc:sldMk cId="130381812" sldId="279"/>
            <ac:graphicFrameMk id="10" creationId="{ABD8A05D-35F7-41C4-B2F0-5D6D9D36F387}"/>
          </ac:graphicFrameMkLst>
        </pc:graphicFrameChg>
        <pc:picChg chg="del">
          <ac:chgData name="George Adams" userId="d66181da58ebf9ab" providerId="LiveId" clId="{FD831739-4AB3-40C7-88DD-E1342314F280}" dt="2022-01-24T19:09:17.418" v="11621" actId="478"/>
          <ac:picMkLst>
            <pc:docMk/>
            <pc:sldMk cId="130381812" sldId="279"/>
            <ac:picMk id="5" creationId="{B27FFF1B-C0F0-41FC-8345-09477695FAE5}"/>
          </ac:picMkLst>
        </pc:picChg>
        <pc:picChg chg="add del mod">
          <ac:chgData name="George Adams" userId="d66181da58ebf9ab" providerId="LiveId" clId="{FD831739-4AB3-40C7-88DD-E1342314F280}" dt="2022-01-24T19:16:10.036" v="11720" actId="478"/>
          <ac:picMkLst>
            <pc:docMk/>
            <pc:sldMk cId="130381812" sldId="279"/>
            <ac:picMk id="7" creationId="{08D689A7-79F2-4347-B905-8BE8D8E170CC}"/>
          </ac:picMkLst>
        </pc:picChg>
        <pc:picChg chg="add del mod topLvl">
          <ac:chgData name="George Adams" userId="d66181da58ebf9ab" providerId="LiveId" clId="{FD831739-4AB3-40C7-88DD-E1342314F280}" dt="2022-01-24T19:21:44.291" v="11742" actId="478"/>
          <ac:picMkLst>
            <pc:docMk/>
            <pc:sldMk cId="130381812" sldId="279"/>
            <ac:picMk id="11" creationId="{BC468BC8-9AD5-4FF2-8CFB-3335B8D9AFC6}"/>
          </ac:picMkLst>
        </pc:picChg>
        <pc:picChg chg="add mod">
          <ac:chgData name="George Adams" userId="d66181da58ebf9ab" providerId="LiveId" clId="{FD831739-4AB3-40C7-88DD-E1342314F280}" dt="2022-01-24T19:21:28.025" v="11739" actId="1076"/>
          <ac:picMkLst>
            <pc:docMk/>
            <pc:sldMk cId="130381812" sldId="279"/>
            <ac:picMk id="14" creationId="{C6DB2D63-28B3-4C44-BDD2-C3F4946A88EE}"/>
          </ac:picMkLst>
        </pc:picChg>
        <pc:picChg chg="add mod">
          <ac:chgData name="George Adams" userId="d66181da58ebf9ab" providerId="LiveId" clId="{FD831739-4AB3-40C7-88DD-E1342314F280}" dt="2022-01-24T19:24:27.536" v="11752" actId="164"/>
          <ac:picMkLst>
            <pc:docMk/>
            <pc:sldMk cId="130381812" sldId="279"/>
            <ac:picMk id="17" creationId="{E3CB4748-199F-478B-8948-4B188B508603}"/>
          </ac:picMkLst>
        </pc:picChg>
      </pc:sldChg>
      <pc:sldChg chg="del">
        <pc:chgData name="George Adams" userId="d66181da58ebf9ab" providerId="LiveId" clId="{FD831739-4AB3-40C7-88DD-E1342314F280}" dt="2022-01-17T18:28:24.135" v="246" actId="2696"/>
        <pc:sldMkLst>
          <pc:docMk/>
          <pc:sldMk cId="67960628" sldId="280"/>
        </pc:sldMkLst>
      </pc:sldChg>
      <pc:sldChg chg="modSp mod">
        <pc:chgData name="George Adams" userId="d66181da58ebf9ab" providerId="LiveId" clId="{FD831739-4AB3-40C7-88DD-E1342314F280}" dt="2022-01-27T14:45:42.438" v="13546" actId="20577"/>
        <pc:sldMkLst>
          <pc:docMk/>
          <pc:sldMk cId="522537871" sldId="281"/>
        </pc:sldMkLst>
        <pc:spChg chg="mod">
          <ac:chgData name="George Adams" userId="d66181da58ebf9ab" providerId="LiveId" clId="{FD831739-4AB3-40C7-88DD-E1342314F280}" dt="2022-01-19T02:32:29.252" v="3133" actId="113"/>
          <ac:spMkLst>
            <pc:docMk/>
            <pc:sldMk cId="522537871" sldId="281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27T14:45:42.438" v="13546" actId="20577"/>
          <ac:spMkLst>
            <pc:docMk/>
            <pc:sldMk cId="522537871" sldId="281"/>
            <ac:spMk id="4" creationId="{0791984D-E658-41C4-9D8C-DE01CFEF4075}"/>
          </ac:spMkLst>
        </pc:spChg>
      </pc:sldChg>
      <pc:sldChg chg="del">
        <pc:chgData name="George Adams" userId="d66181da58ebf9ab" providerId="LiveId" clId="{FD831739-4AB3-40C7-88DD-E1342314F280}" dt="2022-01-21T05:21:07.249" v="8973" actId="2696"/>
        <pc:sldMkLst>
          <pc:docMk/>
          <pc:sldMk cId="1443272066" sldId="282"/>
        </pc:sldMkLst>
      </pc:sldChg>
      <pc:sldChg chg="add del">
        <pc:chgData name="George Adams" userId="d66181da58ebf9ab" providerId="LiveId" clId="{FD831739-4AB3-40C7-88DD-E1342314F280}" dt="2022-01-17T18:22:58.859" v="242" actId="2696"/>
        <pc:sldMkLst>
          <pc:docMk/>
          <pc:sldMk cId="354146947" sldId="283"/>
        </pc:sldMkLst>
      </pc:sldChg>
      <pc:sldChg chg="addSp delSp modSp add mod delAnim modAnim">
        <pc:chgData name="George Adams" userId="d66181da58ebf9ab" providerId="LiveId" clId="{FD831739-4AB3-40C7-88DD-E1342314F280}" dt="2022-01-19T02:32:23.314" v="3132" actId="113"/>
        <pc:sldMkLst>
          <pc:docMk/>
          <pc:sldMk cId="1185925598" sldId="283"/>
        </pc:sldMkLst>
        <pc:spChg chg="mod">
          <ac:chgData name="George Adams" userId="d66181da58ebf9ab" providerId="LiveId" clId="{FD831739-4AB3-40C7-88DD-E1342314F280}" dt="2022-01-19T02:32:23.314" v="3132" actId="113"/>
          <ac:spMkLst>
            <pc:docMk/>
            <pc:sldMk cId="1185925598" sldId="283"/>
            <ac:spMk id="2" creationId="{D1C65236-95FB-454E-AF12-62F959BCB588}"/>
          </ac:spMkLst>
        </pc:spChg>
        <pc:spChg chg="del">
          <ac:chgData name="George Adams" userId="d66181da58ebf9ab" providerId="LiveId" clId="{FD831739-4AB3-40C7-88DD-E1342314F280}" dt="2022-01-17T18:32:14.635" v="445" actId="478"/>
          <ac:spMkLst>
            <pc:docMk/>
            <pc:sldMk cId="1185925598" sldId="283"/>
            <ac:spMk id="3" creationId="{1D739A4D-4E17-4A12-9726-54207118353A}"/>
          </ac:spMkLst>
        </pc:spChg>
        <pc:spChg chg="add mod">
          <ac:chgData name="George Adams" userId="d66181da58ebf9ab" providerId="LiveId" clId="{FD831739-4AB3-40C7-88DD-E1342314F280}" dt="2022-01-18T17:16:19.606" v="1321" actId="164"/>
          <ac:spMkLst>
            <pc:docMk/>
            <pc:sldMk cId="1185925598" sldId="283"/>
            <ac:spMk id="3" creationId="{5B1E04DB-9E17-499F-AC3E-D1C895CA1049}"/>
          </ac:spMkLst>
        </pc:spChg>
        <pc:spChg chg="mod">
          <ac:chgData name="George Adams" userId="d66181da58ebf9ab" providerId="LiveId" clId="{FD831739-4AB3-40C7-88DD-E1342314F280}" dt="2022-01-18T18:29:34.477" v="2040" actId="1076"/>
          <ac:spMkLst>
            <pc:docMk/>
            <pc:sldMk cId="1185925598" sldId="283"/>
            <ac:spMk id="4" creationId="{0791984D-E658-41C4-9D8C-DE01CFEF4075}"/>
          </ac:spMkLst>
        </pc:spChg>
        <pc:spChg chg="mod">
          <ac:chgData name="George Adams" userId="d66181da58ebf9ab" providerId="LiveId" clId="{FD831739-4AB3-40C7-88DD-E1342314F280}" dt="2022-01-18T18:29:06.538" v="2036" actId="1076"/>
          <ac:spMkLst>
            <pc:docMk/>
            <pc:sldMk cId="1185925598" sldId="283"/>
            <ac:spMk id="5" creationId="{9974B60D-C5E7-45DC-9117-B1970969481E}"/>
          </ac:spMkLst>
        </pc:spChg>
        <pc:spChg chg="add mod">
          <ac:chgData name="George Adams" userId="d66181da58ebf9ab" providerId="LiveId" clId="{FD831739-4AB3-40C7-88DD-E1342314F280}" dt="2022-01-18T17:16:19.606" v="1321" actId="164"/>
          <ac:spMkLst>
            <pc:docMk/>
            <pc:sldMk cId="1185925598" sldId="283"/>
            <ac:spMk id="6" creationId="{02D54ADA-46FE-4B76-8F23-EED45F7789A2}"/>
          </ac:spMkLst>
        </pc:spChg>
        <pc:spChg chg="del mod">
          <ac:chgData name="George Adams" userId="d66181da58ebf9ab" providerId="LiveId" clId="{FD831739-4AB3-40C7-88DD-E1342314F280}" dt="2022-01-17T18:42:56.066" v="570" actId="478"/>
          <ac:spMkLst>
            <pc:docMk/>
            <pc:sldMk cId="1185925598" sldId="283"/>
            <ac:spMk id="7" creationId="{F07EBAC3-0A3E-4D54-A959-22E52D7395B8}"/>
          </ac:spMkLst>
        </pc:spChg>
        <pc:spChg chg="mod">
          <ac:chgData name="George Adams" userId="d66181da58ebf9ab" providerId="LiveId" clId="{FD831739-4AB3-40C7-88DD-E1342314F280}" dt="2022-01-17T18:43:10.260" v="571"/>
          <ac:spMkLst>
            <pc:docMk/>
            <pc:sldMk cId="1185925598" sldId="283"/>
            <ac:spMk id="9" creationId="{51A175B2-C14B-4948-B872-C12E97C57866}"/>
          </ac:spMkLst>
        </pc:spChg>
        <pc:spChg chg="add mod topLvl">
          <ac:chgData name="George Adams" userId="d66181da58ebf9ab" providerId="LiveId" clId="{FD831739-4AB3-40C7-88DD-E1342314F280}" dt="2022-01-17T18:52:55.660" v="699" actId="164"/>
          <ac:spMkLst>
            <pc:docMk/>
            <pc:sldMk cId="1185925598" sldId="283"/>
            <ac:spMk id="32" creationId="{3E7A05D2-106B-4866-9353-E5B211836DCA}"/>
          </ac:spMkLst>
        </pc:spChg>
        <pc:spChg chg="add mod topLvl">
          <ac:chgData name="George Adams" userId="d66181da58ebf9ab" providerId="LiveId" clId="{FD831739-4AB3-40C7-88DD-E1342314F280}" dt="2022-01-17T18:52:55.660" v="699" actId="164"/>
          <ac:spMkLst>
            <pc:docMk/>
            <pc:sldMk cId="1185925598" sldId="283"/>
            <ac:spMk id="33" creationId="{16801DEE-0C91-4250-B936-120DEF6DD295}"/>
          </ac:spMkLst>
        </pc:spChg>
        <pc:spChg chg="add mod topLvl">
          <ac:chgData name="George Adams" userId="d66181da58ebf9ab" providerId="LiveId" clId="{FD831739-4AB3-40C7-88DD-E1342314F280}" dt="2022-01-17T18:52:55.660" v="699" actId="164"/>
          <ac:spMkLst>
            <pc:docMk/>
            <pc:sldMk cId="1185925598" sldId="283"/>
            <ac:spMk id="34" creationId="{872BE6FA-D8C3-433C-9B39-F89C9AA03355}"/>
          </ac:spMkLst>
        </pc:spChg>
        <pc:spChg chg="add mod ord">
          <ac:chgData name="George Adams" userId="d66181da58ebf9ab" providerId="LiveId" clId="{FD831739-4AB3-40C7-88DD-E1342314F280}" dt="2022-01-18T17:24:55.464" v="1350" actId="164"/>
          <ac:spMkLst>
            <pc:docMk/>
            <pc:sldMk cId="1185925598" sldId="283"/>
            <ac:spMk id="35" creationId="{2FCAC39A-A803-4D5A-962B-17309C512155}"/>
          </ac:spMkLst>
        </pc:spChg>
        <pc:spChg chg="add del mod">
          <ac:chgData name="George Adams" userId="d66181da58ebf9ab" providerId="LiveId" clId="{FD831739-4AB3-40C7-88DD-E1342314F280}" dt="2022-01-18T18:09:40.707" v="1858" actId="478"/>
          <ac:spMkLst>
            <pc:docMk/>
            <pc:sldMk cId="1185925598" sldId="283"/>
            <ac:spMk id="39" creationId="{8B3DBD20-6ABB-4D3F-BF8C-9F13F83C5F3D}"/>
          </ac:spMkLst>
        </pc:spChg>
        <pc:spChg chg="add del mod">
          <ac:chgData name="George Adams" userId="d66181da58ebf9ab" providerId="LiveId" clId="{FD831739-4AB3-40C7-88DD-E1342314F280}" dt="2022-01-18T18:09:34.756" v="1856" actId="478"/>
          <ac:spMkLst>
            <pc:docMk/>
            <pc:sldMk cId="1185925598" sldId="283"/>
            <ac:spMk id="40" creationId="{9AD35696-D58C-4880-B57E-621DBBF0CF65}"/>
          </ac:spMkLst>
        </pc:spChg>
        <pc:spChg chg="add del mod">
          <ac:chgData name="George Adams" userId="d66181da58ebf9ab" providerId="LiveId" clId="{FD831739-4AB3-40C7-88DD-E1342314F280}" dt="2022-01-18T18:09:29.165" v="1854" actId="478"/>
          <ac:spMkLst>
            <pc:docMk/>
            <pc:sldMk cId="1185925598" sldId="283"/>
            <ac:spMk id="41" creationId="{3DF9C2F6-C671-4000-925B-E71418D7FD47}"/>
          </ac:spMkLst>
        </pc:spChg>
        <pc:spChg chg="mod">
          <ac:chgData name="George Adams" userId="d66181da58ebf9ab" providerId="LiveId" clId="{FD831739-4AB3-40C7-88DD-E1342314F280}" dt="2022-01-18T18:22:31.025" v="1971" actId="165"/>
          <ac:spMkLst>
            <pc:docMk/>
            <pc:sldMk cId="1185925598" sldId="283"/>
            <ac:spMk id="129" creationId="{39F192A8-B678-434F-8342-E345166FAF4B}"/>
          </ac:spMkLst>
        </pc:spChg>
        <pc:spChg chg="mod">
          <ac:chgData name="George Adams" userId="d66181da58ebf9ab" providerId="LiveId" clId="{FD831739-4AB3-40C7-88DD-E1342314F280}" dt="2022-01-18T18:22:31.025" v="1971" actId="165"/>
          <ac:spMkLst>
            <pc:docMk/>
            <pc:sldMk cId="1185925598" sldId="283"/>
            <ac:spMk id="130" creationId="{739D1069-E29F-492F-86D2-4E7183891B23}"/>
          </ac:spMkLst>
        </pc:spChg>
        <pc:spChg chg="add mod ord">
          <ac:chgData name="George Adams" userId="d66181da58ebf9ab" providerId="LiveId" clId="{FD831739-4AB3-40C7-88DD-E1342314F280}" dt="2022-01-18T18:30:38.066" v="2045" actId="1076"/>
          <ac:spMkLst>
            <pc:docMk/>
            <pc:sldMk cId="1185925598" sldId="283"/>
            <ac:spMk id="132" creationId="{8FF1CC10-78B3-40E5-B55C-36D3617F7360}"/>
          </ac:spMkLst>
        </pc:spChg>
        <pc:grpChg chg="add del mod">
          <ac:chgData name="George Adams" userId="d66181da58ebf9ab" providerId="LiveId" clId="{FD831739-4AB3-40C7-88DD-E1342314F280}" dt="2022-01-18T18:09:51.443" v="1860" actId="478"/>
          <ac:grpSpMkLst>
            <pc:docMk/>
            <pc:sldMk cId="1185925598" sldId="283"/>
            <ac:grpSpMk id="7" creationId="{3EDCACC8-CC5E-4231-A88D-B563E0E96D40}"/>
          </ac:grpSpMkLst>
        </pc:grpChg>
        <pc:grpChg chg="add del mod">
          <ac:chgData name="George Adams" userId="d66181da58ebf9ab" providerId="LiveId" clId="{FD831739-4AB3-40C7-88DD-E1342314F280}" dt="2022-01-18T18:21:15.443" v="1962" actId="478"/>
          <ac:grpSpMkLst>
            <pc:docMk/>
            <pc:sldMk cId="1185925598" sldId="283"/>
            <ac:grpSpMk id="8" creationId="{EABCF326-38FF-4FD1-B3BE-324DED2F861F}"/>
          </ac:grpSpMkLst>
        </pc:grpChg>
        <pc:grpChg chg="mod">
          <ac:chgData name="George Adams" userId="d66181da58ebf9ab" providerId="LiveId" clId="{FD831739-4AB3-40C7-88DD-E1342314F280}" dt="2022-01-17T18:43:10.260" v="571"/>
          <ac:grpSpMkLst>
            <pc:docMk/>
            <pc:sldMk cId="1185925598" sldId="283"/>
            <ac:grpSpMk id="19" creationId="{07CA07BD-01EA-4869-9C80-40C22A4760B5}"/>
          </ac:grpSpMkLst>
        </pc:grpChg>
        <pc:grpChg chg="add del mod">
          <ac:chgData name="George Adams" userId="d66181da58ebf9ab" providerId="LiveId" clId="{FD831739-4AB3-40C7-88DD-E1342314F280}" dt="2022-01-17T18:46:26.135" v="602" actId="165"/>
          <ac:grpSpMkLst>
            <pc:docMk/>
            <pc:sldMk cId="1185925598" sldId="283"/>
            <ac:grpSpMk id="35" creationId="{61ACDD27-31B3-427D-84DA-B37E9F18D0D6}"/>
          </ac:grpSpMkLst>
        </pc:grpChg>
        <pc:grpChg chg="add del mod">
          <ac:chgData name="George Adams" userId="d66181da58ebf9ab" providerId="LiveId" clId="{FD831739-4AB3-40C7-88DD-E1342314F280}" dt="2022-01-18T18:09:47.229" v="1859" actId="478"/>
          <ac:grpSpMkLst>
            <pc:docMk/>
            <pc:sldMk cId="1185925598" sldId="283"/>
            <ac:grpSpMk id="36" creationId="{6772420A-3EC7-45FC-9BFF-6F144D0407D1}"/>
          </ac:grpSpMkLst>
        </pc:grpChg>
        <pc:grpChg chg="add del mod ord">
          <ac:chgData name="George Adams" userId="d66181da58ebf9ab" providerId="LiveId" clId="{FD831739-4AB3-40C7-88DD-E1342314F280}" dt="2022-01-17T18:51:56.866" v="633" actId="165"/>
          <ac:grpSpMkLst>
            <pc:docMk/>
            <pc:sldMk cId="1185925598" sldId="283"/>
            <ac:grpSpMk id="36" creationId="{D05F3EC7-665C-4CD5-B366-A077FC97889C}"/>
          </ac:grpSpMkLst>
        </pc:grpChg>
        <pc:grpChg chg="add mod">
          <ac:chgData name="George Adams" userId="d66181da58ebf9ab" providerId="LiveId" clId="{FD831739-4AB3-40C7-88DD-E1342314F280}" dt="2022-01-18T17:16:19.606" v="1321" actId="164"/>
          <ac:grpSpMkLst>
            <pc:docMk/>
            <pc:sldMk cId="1185925598" sldId="283"/>
            <ac:grpSpMk id="38" creationId="{9701BA5D-A76E-4763-943E-979BDEB5CE6E}"/>
          </ac:grpSpMkLst>
        </pc:grpChg>
        <pc:grpChg chg="add del mod">
          <ac:chgData name="George Adams" userId="d66181da58ebf9ab" providerId="LiveId" clId="{FD831739-4AB3-40C7-88DD-E1342314F280}" dt="2022-01-18T18:20:23.698" v="1956" actId="478"/>
          <ac:grpSpMkLst>
            <pc:docMk/>
            <pc:sldMk cId="1185925598" sldId="283"/>
            <ac:grpSpMk id="42" creationId="{391881D8-A45C-40A4-A124-DCB2498B9CFE}"/>
          </ac:grpSpMkLst>
        </pc:grpChg>
        <pc:grpChg chg="add del mod topLvl">
          <ac:chgData name="George Adams" userId="d66181da58ebf9ab" providerId="LiveId" clId="{FD831739-4AB3-40C7-88DD-E1342314F280}" dt="2022-01-18T18:23:14.500" v="1976" actId="165"/>
          <ac:grpSpMkLst>
            <pc:docMk/>
            <pc:sldMk cId="1185925598" sldId="283"/>
            <ac:grpSpMk id="68" creationId="{4B0B038B-11CE-4B38-AB48-76AF26090B7F}"/>
          </ac:grpSpMkLst>
        </pc:grpChg>
        <pc:grpChg chg="add del mod topLvl">
          <ac:chgData name="George Adams" userId="d66181da58ebf9ab" providerId="LiveId" clId="{FD831739-4AB3-40C7-88DD-E1342314F280}" dt="2022-01-18T18:26:51.913" v="2008" actId="165"/>
          <ac:grpSpMkLst>
            <pc:docMk/>
            <pc:sldMk cId="1185925598" sldId="283"/>
            <ac:grpSpMk id="94" creationId="{D4592DCF-A399-4315-90C5-E6385B9C9891}"/>
          </ac:grpSpMkLst>
        </pc:grpChg>
        <pc:grpChg chg="add del mod topLvl">
          <ac:chgData name="George Adams" userId="d66181da58ebf9ab" providerId="LiveId" clId="{FD831739-4AB3-40C7-88DD-E1342314F280}" dt="2022-01-18T18:22:59.369" v="1974" actId="478"/>
          <ac:grpSpMkLst>
            <pc:docMk/>
            <pc:sldMk cId="1185925598" sldId="283"/>
            <ac:grpSpMk id="115" creationId="{06685D20-9531-41FF-9DE2-C4D5A96F769D}"/>
          </ac:grpSpMkLst>
        </pc:grpChg>
        <pc:grpChg chg="add del mod">
          <ac:chgData name="George Adams" userId="d66181da58ebf9ab" providerId="LiveId" clId="{FD831739-4AB3-40C7-88DD-E1342314F280}" dt="2022-01-18T18:22:31.025" v="1971" actId="165"/>
          <ac:grpSpMkLst>
            <pc:docMk/>
            <pc:sldMk cId="1185925598" sldId="283"/>
            <ac:grpSpMk id="131" creationId="{82AE9C6B-15FF-4B6D-A7AD-FB59BA3D3A74}"/>
          </ac:grpSpMkLst>
        </pc:grpChg>
        <pc:grpChg chg="add mod topLvl">
          <ac:chgData name="George Adams" userId="d66181da58ebf9ab" providerId="LiveId" clId="{FD831739-4AB3-40C7-88DD-E1342314F280}" dt="2022-01-18T18:30:54.020" v="2046" actId="165"/>
          <ac:grpSpMkLst>
            <pc:docMk/>
            <pc:sldMk cId="1185925598" sldId="283"/>
            <ac:grpSpMk id="133" creationId="{AAE851CD-A534-4C6E-B967-7200701122A7}"/>
          </ac:grpSpMkLst>
        </pc:grpChg>
        <pc:grpChg chg="add mod topLvl">
          <ac:chgData name="George Adams" userId="d66181da58ebf9ab" providerId="LiveId" clId="{FD831739-4AB3-40C7-88DD-E1342314F280}" dt="2022-01-18T18:31:06.505" v="2047" actId="1076"/>
          <ac:grpSpMkLst>
            <pc:docMk/>
            <pc:sldMk cId="1185925598" sldId="283"/>
            <ac:grpSpMk id="134" creationId="{6542F17C-349F-4131-9BED-9EB1CA45FBCF}"/>
          </ac:grpSpMkLst>
        </pc:grpChg>
        <pc:grpChg chg="add del mod">
          <ac:chgData name="George Adams" userId="d66181da58ebf9ab" providerId="LiveId" clId="{FD831739-4AB3-40C7-88DD-E1342314F280}" dt="2022-01-18T18:30:54.020" v="2046" actId="165"/>
          <ac:grpSpMkLst>
            <pc:docMk/>
            <pc:sldMk cId="1185925598" sldId="283"/>
            <ac:grpSpMk id="135" creationId="{08CE0B94-0D7B-4272-BE9D-25A3124AFFF3}"/>
          </ac:grpSpMkLst>
        </pc:grpChg>
        <pc:graphicFrameChg chg="add mod ord">
          <ac:chgData name="George Adams" userId="d66181da58ebf9ab" providerId="LiveId" clId="{FD831739-4AB3-40C7-88DD-E1342314F280}" dt="2022-01-18T17:24:55.464" v="1350" actId="164"/>
          <ac:graphicFrameMkLst>
            <pc:docMk/>
            <pc:sldMk cId="1185925598" sldId="283"/>
            <ac:graphicFrameMk id="37" creationId="{0C5FBAA9-8B85-48F6-95C8-C5F925A4669D}"/>
          </ac:graphicFrameMkLst>
        </pc:graphicFrameChg>
        <pc:picChg chg="del">
          <ac:chgData name="George Adams" userId="d66181da58ebf9ab" providerId="LiveId" clId="{FD831739-4AB3-40C7-88DD-E1342314F280}" dt="2022-01-17T18:42:50.222" v="568" actId="478"/>
          <ac:picMkLst>
            <pc:docMk/>
            <pc:sldMk cId="1185925598" sldId="283"/>
            <ac:picMk id="6" creationId="{69B81B36-D97A-4461-B75E-532FAD67D655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23" creationId="{124582FE-9E58-4A34-9859-EDA45C6FF4A8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24" creationId="{E8A44A0D-D7D9-44E5-88CD-C24144CEE587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25" creationId="{8FBC32DB-AB21-413E-9E13-7DDD6F5C7F47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29" creationId="{C5E391F3-4286-40F7-924B-9DE89C4A1D80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30" creationId="{6559B6D4-EF05-4027-B805-AAA04B5092CE}"/>
          </ac:picMkLst>
        </pc:picChg>
        <pc:picChg chg="mod">
          <ac:chgData name="George Adams" userId="d66181da58ebf9ab" providerId="LiveId" clId="{FD831739-4AB3-40C7-88DD-E1342314F280}" dt="2022-01-17T18:43:10.260" v="571"/>
          <ac:picMkLst>
            <pc:docMk/>
            <pc:sldMk cId="1185925598" sldId="283"/>
            <ac:picMk id="31" creationId="{FFFF6106-9268-4116-B43A-D0901FF8BD95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95" creationId="{67DA1B33-90D9-499D-80E1-12DA807A3130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109" creationId="{55301832-EB85-4E1D-B002-89081E161876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110" creationId="{2E9BC175-3EDA-4131-B1BF-BD8CE3A3F564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111" creationId="{2E9FE579-FB58-4DCB-B081-8D1694E002C6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112" creationId="{B795B483-F366-4AEB-8D27-FF3C29CBD292}"/>
          </ac:picMkLst>
        </pc:picChg>
        <pc:picChg chg="mod topLvl">
          <ac:chgData name="George Adams" userId="d66181da58ebf9ab" providerId="LiveId" clId="{FD831739-4AB3-40C7-88DD-E1342314F280}" dt="2022-01-18T18:30:54.020" v="2046" actId="165"/>
          <ac:picMkLst>
            <pc:docMk/>
            <pc:sldMk cId="1185925598" sldId="283"/>
            <ac:picMk id="113" creationId="{FD90740D-0ABF-4884-930C-38FF3E4AE069}"/>
          </ac:picMkLst>
        </pc:picChg>
        <pc:picChg chg="add del mod">
          <ac:chgData name="George Adams" userId="d66181da58ebf9ab" providerId="LiveId" clId="{FD831739-4AB3-40C7-88DD-E1342314F280}" dt="2022-01-18T18:20:53.278" v="1958" actId="478"/>
          <ac:picMkLst>
            <pc:docMk/>
            <pc:sldMk cId="1185925598" sldId="283"/>
            <ac:picMk id="114" creationId="{721ECBDF-F2B2-47DF-B65D-700E0E0C0BD9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16" creationId="{83021E5D-77AA-4539-8902-A3F2CCE06B03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17" creationId="{E84D4DD1-2B30-4A4F-9A79-32FB96B0155B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23" creationId="{A78F6703-1F01-4A40-9968-6BCD43930BE9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24" creationId="{3F63A00F-E665-4FFE-954D-2D01C702716E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25" creationId="{E24F26AA-9392-43DC-9B49-29369FFC133E}"/>
          </ac:picMkLst>
        </pc:picChg>
        <pc:picChg chg="mod">
          <ac:chgData name="George Adams" userId="d66181da58ebf9ab" providerId="LiveId" clId="{FD831739-4AB3-40C7-88DD-E1342314F280}" dt="2022-01-18T18:22:31.025" v="1971" actId="165"/>
          <ac:picMkLst>
            <pc:docMk/>
            <pc:sldMk cId="1185925598" sldId="283"/>
            <ac:picMk id="126" creationId="{4B245CB5-00CB-457F-BD2D-671DB2FAEDE1}"/>
          </ac:picMkLst>
        </pc:pic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0" creationId="{73273BF2-8209-4FAA-803D-AF5270B3EE00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1" creationId="{384B5A62-5DBC-4F86-984F-4025A5EB2C48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2" creationId="{6FE638BE-2650-441D-93D0-5B918B7B7313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3" creationId="{C8493418-9C0C-44F0-B926-56DBDB798C03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4" creationId="{2FB896E9-F5B9-4B7B-A0A1-53D2A7A737A0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5" creationId="{282ABE29-9E61-4B7D-8A62-842239C4728A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6" creationId="{2F8FB05F-26F7-444C-9032-19E762AF8CCE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7" creationId="{3164B8BE-AC70-4EC1-B1A0-6C6BFDABDB38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18" creationId="{70DC245B-E2E0-4AF9-B854-0DD43CAB6896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0" creationId="{19AB1912-DDE2-4080-A3C2-B7E91B9B0076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1" creationId="{E31A17EF-516C-4DED-BEAC-FFC048CBD456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2" creationId="{79A8832D-9DF5-49DD-A977-FC60C148E001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6" creationId="{B9AC9AA4-2BF5-4940-91CD-F9261D77B360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7" creationId="{DBEE0D5D-E3C9-4402-8636-2B5B8EA10DB5}"/>
          </ac:cxnSpMkLst>
        </pc:cxnChg>
        <pc:cxnChg chg="mod">
          <ac:chgData name="George Adams" userId="d66181da58ebf9ab" providerId="LiveId" clId="{FD831739-4AB3-40C7-88DD-E1342314F280}" dt="2022-01-17T18:43:10.260" v="571"/>
          <ac:cxnSpMkLst>
            <pc:docMk/>
            <pc:sldMk cId="1185925598" sldId="283"/>
            <ac:cxnSpMk id="28" creationId="{C73ED26C-E233-4A8C-AFBD-0DC65F268228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3" creationId="{6AACDE3A-D127-4655-A071-EC1E40C098AA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4" creationId="{3400EFBC-4593-491B-BA36-E1F3041F3174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5" creationId="{C641F5C7-F260-4C2C-8D2F-A09E00E6EA71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6" creationId="{7AD85FC9-BE69-4ED8-BA34-907FC1685030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7" creationId="{EB960CC1-5FF6-42D3-82BA-E59A804DB299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8" creationId="{2CF24221-F55E-4BF1-B3E9-B4FCE54D93F9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49" creationId="{86D310A0-47CA-433F-A167-299D357FFC4D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0" creationId="{F31A9CAB-A062-4B4D-8FDF-20B383643DC9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1" creationId="{27849728-C1DB-40DC-8CCA-8DD363B65314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2" creationId="{6237E9FB-5266-404B-A75D-473392ECEB09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3" creationId="{F1A54AC1-8C98-443E-8BF5-3BB167C8CB35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4" creationId="{60BC9491-AB83-41EA-916C-79E14C27A5B3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5" creationId="{36C4E0AD-95BA-47EB-87F2-92F5B6294ED9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6" creationId="{501EA75E-D582-45E0-B232-ED47919C9EC7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7" creationId="{D4F86AA9-FA16-4D70-9124-E6736D1E3EAB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8" creationId="{5B7C6D0F-D4A2-42B0-B314-EFBC5A3A0D54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59" creationId="{083EA6AA-6A68-4850-BC66-66E4FFCAE4D2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0" creationId="{27CB3991-A169-4852-83E4-D25F4A07EBDA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1" creationId="{924C5008-FD45-41E5-889E-77C47C1D3025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2" creationId="{F01B7501-FE57-471F-A1A4-4D3FE4B4DE7A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3" creationId="{B0770B87-ED42-4362-BAEB-FB2D4BB777AC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4" creationId="{DF25357C-9332-4439-94A9-939EB65670E0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5" creationId="{130697BA-09A1-421F-87EF-E88B0204CAAB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6" creationId="{BD13C9A0-FF5B-4139-99CE-835BCEC79872}"/>
          </ac:cxnSpMkLst>
        </pc:cxnChg>
        <pc:cxnChg chg="mod">
          <ac:chgData name="George Adams" userId="d66181da58ebf9ab" providerId="LiveId" clId="{FD831739-4AB3-40C7-88DD-E1342314F280}" dt="2022-01-18T18:20:12.371" v="1954"/>
          <ac:cxnSpMkLst>
            <pc:docMk/>
            <pc:sldMk cId="1185925598" sldId="283"/>
            <ac:cxnSpMk id="67" creationId="{E02A2D53-9024-4395-B662-00FBEEB87CC4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69" creationId="{1CEA85E6-7060-459B-B1F4-5B0AF6F04CD3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0" creationId="{B518BE6E-642E-4B37-BE82-B269B2CFAAE8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1" creationId="{B3A92224-6214-4368-8503-43A1169D2C2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2" creationId="{0C6F24F6-8869-4C9F-87C9-44F49A5F5614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3" creationId="{99E13C67-66BD-4985-8E05-C2C2F4996B40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4" creationId="{939EA266-5001-4E6A-A057-04E06BB15764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5" creationId="{C8042287-ACD8-4088-90C0-9CE3854347A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6" creationId="{E5535704-4AE0-4C97-B037-7D7AED5C15FE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7" creationId="{FB0BDF80-3BD9-47A3-888F-BBE9B38E5D59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8" creationId="{07ADE19C-D205-446C-8794-0C093F6AE8E4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79" creationId="{C596F4FE-ECDF-4723-9F87-D58391BB166D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0" creationId="{BBA7E4EF-5194-4E4B-9678-16CB418903D7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1" creationId="{F4FA1C51-98D3-4A89-AF9C-DB87765F6A2D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2" creationId="{F3B2C434-61F4-4E77-A68E-51C59F866B1F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3" creationId="{F40A7959-4875-471C-BF62-072F8C1CE70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4" creationId="{A53A8CD8-6FA3-4FA5-BB66-3BAC4BD5E4A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5" creationId="{EDA672AB-5053-4DE3-A5BF-9A37EDCB13ED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6" creationId="{61F4CE49-A6E1-4403-8654-83DEBF8E4BC3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7" creationId="{E86E0699-8C58-45B3-A7AA-81A46F300DBA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8" creationId="{9709AF78-D304-4A23-81CB-A98E1189080E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89" creationId="{EDCA8520-BBFE-49A0-84F9-03293412E56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0" creationId="{4D9376F2-5E71-44DA-B022-477D3C96A931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1" creationId="{94138592-51EE-40D9-AD8C-81D83583D435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2" creationId="{A12B8A2F-EA71-43F0-968C-011403EFA8D7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3" creationId="{50713C8D-3E30-4F94-BFB0-62C17A1475C0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6" creationId="{C4B0CA85-72BB-4BF2-A78C-4208EB827805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7" creationId="{FA2F405A-5385-47DB-BDA3-73320B4F4B03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8" creationId="{AEF285D7-8BB9-41DE-9F05-B9F352C6848A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99" creationId="{844FE726-DCF7-42BC-81B3-967EC234B74C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0" creationId="{A8A6B0FA-AC35-4421-A4CF-43A1144D26A0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1" creationId="{4B140135-4F82-45ED-B6E2-C6303FD133E2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2" creationId="{F1F8251A-DCB0-4709-B9C2-7703920636BB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3" creationId="{5A8507A6-8A82-44FE-80DA-3B04ACDA61A6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4" creationId="{717E99E4-2938-4F41-A976-5034CCDE3439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5" creationId="{AB893386-A484-4FDD-A197-67348C9E0133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6" creationId="{0025E374-6CCB-441B-9BDE-A94890AACF26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7" creationId="{6D908E2D-5C5D-40B2-A45A-C34B1154EBB4}"/>
          </ac:cxnSpMkLst>
        </pc:cxnChg>
        <pc:cxnChg chg="mod topLvl">
          <ac:chgData name="George Adams" userId="d66181da58ebf9ab" providerId="LiveId" clId="{FD831739-4AB3-40C7-88DD-E1342314F280}" dt="2022-01-18T18:30:54.020" v="2046" actId="165"/>
          <ac:cxnSpMkLst>
            <pc:docMk/>
            <pc:sldMk cId="1185925598" sldId="283"/>
            <ac:cxnSpMk id="108" creationId="{4F4C2AED-D1D1-4A5E-8FC0-80DDB3BF6012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18" creationId="{9C180349-C0B2-40CE-91BB-3C3C94E656A8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19" creationId="{D0D1C1A9-01B0-41BF-9CE2-CAB4256E32F3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20" creationId="{DC513D09-CEB8-471F-890D-37BEF01D34C3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21" creationId="{25C59C52-A184-4373-A293-2E6916599BC4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22" creationId="{3393323C-0125-4A01-BE80-FE528F7B72C7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27" creationId="{488B51BF-DFCA-458E-BF44-D1C0DD691C4D}"/>
          </ac:cxnSpMkLst>
        </pc:cxnChg>
        <pc:cxnChg chg="mod">
          <ac:chgData name="George Adams" userId="d66181da58ebf9ab" providerId="LiveId" clId="{FD831739-4AB3-40C7-88DD-E1342314F280}" dt="2022-01-18T18:22:31.025" v="1971" actId="165"/>
          <ac:cxnSpMkLst>
            <pc:docMk/>
            <pc:sldMk cId="1185925598" sldId="283"/>
            <ac:cxnSpMk id="128" creationId="{D16E5608-EE6A-488E-BCEE-B10358068636}"/>
          </ac:cxnSpMkLst>
        </pc:cxnChg>
      </pc:sldChg>
      <pc:sldChg chg="modSp add mod ord">
        <pc:chgData name="George Adams" userId="d66181da58ebf9ab" providerId="LiveId" clId="{FD831739-4AB3-40C7-88DD-E1342314F280}" dt="2022-01-20T12:08:28.247" v="3890" actId="14100"/>
        <pc:sldMkLst>
          <pc:docMk/>
          <pc:sldMk cId="4210073795" sldId="284"/>
        </pc:sldMkLst>
        <pc:spChg chg="mod">
          <ac:chgData name="George Adams" userId="d66181da58ebf9ab" providerId="LiveId" clId="{FD831739-4AB3-40C7-88DD-E1342314F280}" dt="2022-01-20T12:08:28.247" v="3890" actId="14100"/>
          <ac:spMkLst>
            <pc:docMk/>
            <pc:sldMk cId="4210073795" sldId="284"/>
            <ac:spMk id="2" creationId="{CD53CE48-9949-4419-BC6D-CCD3434F5E08}"/>
          </ac:spMkLst>
        </pc:spChg>
      </pc:sldChg>
      <pc:sldChg chg="new del">
        <pc:chgData name="George Adams" userId="d66181da58ebf9ab" providerId="LiveId" clId="{FD831739-4AB3-40C7-88DD-E1342314F280}" dt="2022-01-18T17:13:13.023" v="1295" actId="2696"/>
        <pc:sldMkLst>
          <pc:docMk/>
          <pc:sldMk cId="611577716" sldId="285"/>
        </pc:sldMkLst>
      </pc:sldChg>
      <pc:sldChg chg="new del">
        <pc:chgData name="George Adams" userId="d66181da58ebf9ab" providerId="LiveId" clId="{FD831739-4AB3-40C7-88DD-E1342314F280}" dt="2022-01-18T18:03:26.601" v="1777" actId="680"/>
        <pc:sldMkLst>
          <pc:docMk/>
          <pc:sldMk cId="917546907" sldId="285"/>
        </pc:sldMkLst>
      </pc:sldChg>
      <pc:sldChg chg="add del">
        <pc:chgData name="George Adams" userId="d66181da58ebf9ab" providerId="LiveId" clId="{FD831739-4AB3-40C7-88DD-E1342314F280}" dt="2022-01-18T18:07:51.080" v="1849" actId="2696"/>
        <pc:sldMkLst>
          <pc:docMk/>
          <pc:sldMk cId="2671823640" sldId="285"/>
        </pc:sldMkLst>
      </pc:sldChg>
      <pc:sldChg chg="delSp modSp add mod delAnim modAnim">
        <pc:chgData name="George Adams" userId="d66181da58ebf9ab" providerId="LiveId" clId="{FD831739-4AB3-40C7-88DD-E1342314F280}" dt="2022-01-27T14:46:21.371" v="13550" actId="20577"/>
        <pc:sldMkLst>
          <pc:docMk/>
          <pc:sldMk cId="4122525322" sldId="286"/>
        </pc:sldMkLst>
        <pc:spChg chg="mod">
          <ac:chgData name="George Adams" userId="d66181da58ebf9ab" providerId="LiveId" clId="{FD831739-4AB3-40C7-88DD-E1342314F280}" dt="2022-01-19T02:34:20.650" v="3150" actId="113"/>
          <ac:spMkLst>
            <pc:docMk/>
            <pc:sldMk cId="4122525322" sldId="286"/>
            <ac:spMk id="2" creationId="{D1C65236-95FB-454E-AF12-62F959BCB588}"/>
          </ac:spMkLst>
        </pc:spChg>
        <pc:spChg chg="del">
          <ac:chgData name="George Adams" userId="d66181da58ebf9ab" providerId="LiveId" clId="{FD831739-4AB3-40C7-88DD-E1342314F280}" dt="2022-01-18T18:07:01.487" v="1842" actId="478"/>
          <ac:spMkLst>
            <pc:docMk/>
            <pc:sldMk cId="4122525322" sldId="286"/>
            <ac:spMk id="10" creationId="{1281CFD1-5EAD-45F8-9199-BD02B38C1D26}"/>
          </ac:spMkLst>
        </pc:spChg>
        <pc:spChg chg="mod">
          <ac:chgData name="George Adams" userId="d66181da58ebf9ab" providerId="LiveId" clId="{FD831739-4AB3-40C7-88DD-E1342314F280}" dt="2022-01-27T14:46:21.371" v="13550" actId="20577"/>
          <ac:spMkLst>
            <pc:docMk/>
            <pc:sldMk cId="4122525322" sldId="286"/>
            <ac:spMk id="31" creationId="{358A6B31-8469-4CA5-B74B-C8B7DD33A0D8}"/>
          </ac:spMkLst>
        </pc:spChg>
        <pc:spChg chg="del mod">
          <ac:chgData name="George Adams" userId="d66181da58ebf9ab" providerId="LiveId" clId="{FD831739-4AB3-40C7-88DD-E1342314F280}" dt="2022-01-18T18:06:36.014" v="1835" actId="478"/>
          <ac:spMkLst>
            <pc:docMk/>
            <pc:sldMk cId="4122525322" sldId="286"/>
            <ac:spMk id="79" creationId="{5115BA12-B3E9-4F66-95FF-07A4F3125442}"/>
          </ac:spMkLst>
        </pc:spChg>
        <pc:spChg chg="del">
          <ac:chgData name="George Adams" userId="d66181da58ebf9ab" providerId="LiveId" clId="{FD831739-4AB3-40C7-88DD-E1342314F280}" dt="2022-01-18T18:06:52.137" v="1839" actId="478"/>
          <ac:spMkLst>
            <pc:docMk/>
            <pc:sldMk cId="4122525322" sldId="286"/>
            <ac:spMk id="100" creationId="{AC8EFDE9-9B56-4589-B605-F355A64126BC}"/>
          </ac:spMkLst>
        </pc:spChg>
        <pc:spChg chg="mod">
          <ac:chgData name="George Adams" userId="d66181da58ebf9ab" providerId="LiveId" clId="{FD831739-4AB3-40C7-88DD-E1342314F280}" dt="2022-01-27T14:46:19.187" v="13549" actId="20577"/>
          <ac:spMkLst>
            <pc:docMk/>
            <pc:sldMk cId="4122525322" sldId="286"/>
            <ac:spMk id="101" creationId="{867830CA-9F0D-4733-A16B-E7FBDAFC3F68}"/>
          </ac:spMkLst>
        </pc:spChg>
        <pc:spChg chg="del">
          <ac:chgData name="George Adams" userId="d66181da58ebf9ab" providerId="LiveId" clId="{FD831739-4AB3-40C7-88DD-E1342314F280}" dt="2022-01-18T18:06:45.636" v="1837" actId="478"/>
          <ac:spMkLst>
            <pc:docMk/>
            <pc:sldMk cId="4122525322" sldId="286"/>
            <ac:spMk id="102" creationId="{26A0B118-B38F-4133-80CA-5CC31B7A3206}"/>
          </ac:spMkLst>
        </pc:spChg>
        <pc:spChg chg="del">
          <ac:chgData name="George Adams" userId="d66181da58ebf9ab" providerId="LiveId" clId="{FD831739-4AB3-40C7-88DD-E1342314F280}" dt="2022-01-18T18:06:41.559" v="1836" actId="478"/>
          <ac:spMkLst>
            <pc:docMk/>
            <pc:sldMk cId="4122525322" sldId="286"/>
            <ac:spMk id="103" creationId="{DE325B1A-1A2D-4D21-913C-6A5B4C7F5BB9}"/>
          </ac:spMkLst>
        </pc:spChg>
        <pc:grpChg chg="del">
          <ac:chgData name="George Adams" userId="d66181da58ebf9ab" providerId="LiveId" clId="{FD831739-4AB3-40C7-88DD-E1342314F280}" dt="2022-01-18T18:06:54.745" v="1840" actId="478"/>
          <ac:grpSpMkLst>
            <pc:docMk/>
            <pc:sldMk cId="4122525322" sldId="286"/>
            <ac:grpSpMk id="4" creationId="{68EAA8DB-E806-4A9D-8D93-D0DE899988D0}"/>
          </ac:grpSpMkLst>
        </pc:grpChg>
        <pc:grpChg chg="del">
          <ac:chgData name="George Adams" userId="d66181da58ebf9ab" providerId="LiveId" clId="{FD831739-4AB3-40C7-88DD-E1342314F280}" dt="2022-01-18T18:06:57.568" v="1841" actId="478"/>
          <ac:grpSpMkLst>
            <pc:docMk/>
            <pc:sldMk cId="4122525322" sldId="286"/>
            <ac:grpSpMk id="6" creationId="{34989183-82F2-407C-884A-F0807C56D2C8}"/>
          </ac:grpSpMkLst>
        </pc:grpChg>
        <pc:grpChg chg="del">
          <ac:chgData name="George Adams" userId="d66181da58ebf9ab" providerId="LiveId" clId="{FD831739-4AB3-40C7-88DD-E1342314F280}" dt="2022-01-18T18:06:28.762" v="1833" actId="478"/>
          <ac:grpSpMkLst>
            <pc:docMk/>
            <pc:sldMk cId="4122525322" sldId="286"/>
            <ac:grpSpMk id="7" creationId="{E484DF02-6862-46E1-9275-C6C2A9890FE5}"/>
          </ac:grpSpMkLst>
        </pc:grpChg>
        <pc:picChg chg="mod">
          <ac:chgData name="George Adams" userId="d66181da58ebf9ab" providerId="LiveId" clId="{FD831739-4AB3-40C7-88DD-E1342314F280}" dt="2022-01-19T02:30:32.245" v="3123" actId="1076"/>
          <ac:picMkLst>
            <pc:docMk/>
            <pc:sldMk cId="4122525322" sldId="286"/>
            <ac:picMk id="11" creationId="{F8F7174B-17D5-4F4A-A877-277BB9DA4A96}"/>
          </ac:picMkLst>
        </pc:picChg>
      </pc:sldChg>
      <pc:sldChg chg="addSp delSp modSp add mod delAnim modAnim">
        <pc:chgData name="George Adams" userId="d66181da58ebf9ab" providerId="LiveId" clId="{FD831739-4AB3-40C7-88DD-E1342314F280}" dt="2022-01-27T14:46:05.999" v="13548" actId="20577"/>
        <pc:sldMkLst>
          <pc:docMk/>
          <pc:sldMk cId="439783605" sldId="287"/>
        </pc:sldMkLst>
        <pc:spChg chg="mod">
          <ac:chgData name="George Adams" userId="d66181da58ebf9ab" providerId="LiveId" clId="{FD831739-4AB3-40C7-88DD-E1342314F280}" dt="2022-01-19T02:33:41.520" v="3145" actId="113"/>
          <ac:spMkLst>
            <pc:docMk/>
            <pc:sldMk cId="439783605" sldId="287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19T02:25:11.202" v="2949" actId="2085"/>
          <ac:spMkLst>
            <pc:docMk/>
            <pc:sldMk cId="439783605" sldId="287"/>
            <ac:spMk id="10" creationId="{1281CFD1-5EAD-45F8-9199-BD02B38C1D26}"/>
          </ac:spMkLst>
        </pc:spChg>
        <pc:spChg chg="del">
          <ac:chgData name="George Adams" userId="d66181da58ebf9ab" providerId="LiveId" clId="{FD831739-4AB3-40C7-88DD-E1342314F280}" dt="2022-01-18T18:05:16.439" v="1797" actId="478"/>
          <ac:spMkLst>
            <pc:docMk/>
            <pc:sldMk cId="439783605" sldId="287"/>
            <ac:spMk id="31" creationId="{358A6B31-8469-4CA5-B74B-C8B7DD33A0D8}"/>
          </ac:spMkLst>
        </pc:spChg>
        <pc:spChg chg="mod">
          <ac:chgData name="George Adams" userId="d66181da58ebf9ab" providerId="LiveId" clId="{FD831739-4AB3-40C7-88DD-E1342314F280}" dt="2022-01-19T02:25:55.061" v="2952" actId="207"/>
          <ac:spMkLst>
            <pc:docMk/>
            <pc:sldMk cId="439783605" sldId="287"/>
            <ac:spMk id="66" creationId="{0BE146C4-6E64-4D5B-BCE5-58DDE2AD34BE}"/>
          </ac:spMkLst>
        </pc:spChg>
        <pc:spChg chg="add mod">
          <ac:chgData name="George Adams" userId="d66181da58ebf9ab" providerId="LiveId" clId="{FD831739-4AB3-40C7-88DD-E1342314F280}" dt="2022-01-27T14:45:58.428" v="13547" actId="20577"/>
          <ac:spMkLst>
            <pc:docMk/>
            <pc:sldMk cId="439783605" sldId="287"/>
            <ac:spMk id="67" creationId="{C480518C-0450-4E52-A0F8-8ED7F67428D3}"/>
          </ac:spMkLst>
        </pc:spChg>
        <pc:spChg chg="del">
          <ac:chgData name="George Adams" userId="d66181da58ebf9ab" providerId="LiveId" clId="{FD831739-4AB3-40C7-88DD-E1342314F280}" dt="2022-01-18T18:05:23.219" v="1798" actId="478"/>
          <ac:spMkLst>
            <pc:docMk/>
            <pc:sldMk cId="439783605" sldId="287"/>
            <ac:spMk id="79" creationId="{5115BA12-B3E9-4F66-95FF-07A4F3125442}"/>
          </ac:spMkLst>
        </pc:spChg>
        <pc:spChg chg="mod">
          <ac:chgData name="George Adams" userId="d66181da58ebf9ab" providerId="LiveId" clId="{FD831739-4AB3-40C7-88DD-E1342314F280}" dt="2022-01-19T02:25:47.679" v="2951" actId="207"/>
          <ac:spMkLst>
            <pc:docMk/>
            <pc:sldMk cId="439783605" sldId="287"/>
            <ac:spMk id="99" creationId="{F104405F-E236-4D64-AA7B-7795D7FC3D1D}"/>
          </ac:spMkLst>
        </pc:spChg>
        <pc:spChg chg="mod">
          <ac:chgData name="George Adams" userId="d66181da58ebf9ab" providerId="LiveId" clId="{FD831739-4AB3-40C7-88DD-E1342314F280}" dt="2022-01-27T14:46:05.999" v="13548" actId="20577"/>
          <ac:spMkLst>
            <pc:docMk/>
            <pc:sldMk cId="439783605" sldId="287"/>
            <ac:spMk id="100" creationId="{AC8EFDE9-9B56-4589-B605-F355A64126BC}"/>
          </ac:spMkLst>
        </pc:spChg>
        <pc:spChg chg="del">
          <ac:chgData name="George Adams" userId="d66181da58ebf9ab" providerId="LiveId" clId="{FD831739-4AB3-40C7-88DD-E1342314F280}" dt="2022-01-18T18:05:28.020" v="1799" actId="478"/>
          <ac:spMkLst>
            <pc:docMk/>
            <pc:sldMk cId="439783605" sldId="287"/>
            <ac:spMk id="101" creationId="{867830CA-9F0D-4733-A16B-E7FBDAFC3F68}"/>
          </ac:spMkLst>
        </pc:spChg>
        <pc:spChg chg="mod">
          <ac:chgData name="George Adams" userId="d66181da58ebf9ab" providerId="LiveId" clId="{FD831739-4AB3-40C7-88DD-E1342314F280}" dt="2022-01-19T02:33:36.847" v="3144" actId="113"/>
          <ac:spMkLst>
            <pc:docMk/>
            <pc:sldMk cId="439783605" sldId="287"/>
            <ac:spMk id="102" creationId="{26A0B118-B38F-4133-80CA-5CC31B7A3206}"/>
          </ac:spMkLst>
        </pc:spChg>
        <pc:spChg chg="mod">
          <ac:chgData name="George Adams" userId="d66181da58ebf9ab" providerId="LiveId" clId="{FD831739-4AB3-40C7-88DD-E1342314F280}" dt="2022-01-19T02:33:30.554" v="3143" actId="113"/>
          <ac:spMkLst>
            <pc:docMk/>
            <pc:sldMk cId="439783605" sldId="287"/>
            <ac:spMk id="103" creationId="{DE325B1A-1A2D-4D21-913C-6A5B4C7F5BB9}"/>
          </ac:spMkLst>
        </pc:spChg>
        <pc:grpChg chg="del">
          <ac:chgData name="George Adams" userId="d66181da58ebf9ab" providerId="LiveId" clId="{FD831739-4AB3-40C7-88DD-E1342314F280}" dt="2022-01-18T18:05:10.050" v="1796" actId="478"/>
          <ac:grpSpMkLst>
            <pc:docMk/>
            <pc:sldMk cId="439783605" sldId="287"/>
            <ac:grpSpMk id="4" creationId="{68EAA8DB-E806-4A9D-8D93-D0DE899988D0}"/>
          </ac:grpSpMkLst>
        </pc:grpChg>
        <pc:picChg chg="del">
          <ac:chgData name="George Adams" userId="d66181da58ebf9ab" providerId="LiveId" clId="{FD831739-4AB3-40C7-88DD-E1342314F280}" dt="2022-01-18T18:05:02.711" v="1795" actId="478"/>
          <ac:picMkLst>
            <pc:docMk/>
            <pc:sldMk cId="439783605" sldId="287"/>
            <ac:picMk id="11" creationId="{F8F7174B-17D5-4F4A-A877-277BB9DA4A96}"/>
          </ac:picMkLst>
        </pc:picChg>
      </pc:sldChg>
      <pc:sldChg chg="addSp delSp modSp add mod delAnim modAnim">
        <pc:chgData name="George Adams" userId="d66181da58ebf9ab" providerId="LiveId" clId="{FD831739-4AB3-40C7-88DD-E1342314F280}" dt="2022-01-19T02:32:17.825" v="3131" actId="113"/>
        <pc:sldMkLst>
          <pc:docMk/>
          <pc:sldMk cId="2492402115" sldId="288"/>
        </pc:sldMkLst>
        <pc:spChg chg="mod">
          <ac:chgData name="George Adams" userId="d66181da58ebf9ab" providerId="LiveId" clId="{FD831739-4AB3-40C7-88DD-E1342314F280}" dt="2022-01-19T02:32:17.825" v="3131" actId="113"/>
          <ac:spMkLst>
            <pc:docMk/>
            <pc:sldMk cId="2492402115" sldId="288"/>
            <ac:spMk id="2" creationId="{D1C65236-95FB-454E-AF12-62F959BCB588}"/>
          </ac:spMkLst>
        </pc:spChg>
        <pc:spChg chg="del mod">
          <ac:chgData name="George Adams" userId="d66181da58ebf9ab" providerId="LiveId" clId="{FD831739-4AB3-40C7-88DD-E1342314F280}" dt="2022-01-18T18:10:33.440" v="1867" actId="478"/>
          <ac:spMkLst>
            <pc:docMk/>
            <pc:sldMk cId="2492402115" sldId="288"/>
            <ac:spMk id="4" creationId="{0791984D-E658-41C4-9D8C-DE01CFEF4075}"/>
          </ac:spMkLst>
        </pc:spChg>
        <pc:spChg chg="ord">
          <ac:chgData name="George Adams" userId="d66181da58ebf9ab" providerId="LiveId" clId="{FD831739-4AB3-40C7-88DD-E1342314F280}" dt="2022-01-18T18:10:25.836" v="1865" actId="167"/>
          <ac:spMkLst>
            <pc:docMk/>
            <pc:sldMk cId="2492402115" sldId="288"/>
            <ac:spMk id="39" creationId="{8B3DBD20-6ABB-4D3F-BF8C-9F13F83C5F3D}"/>
          </ac:spMkLst>
        </pc:spChg>
        <pc:spChg chg="del mod">
          <ac:chgData name="George Adams" userId="d66181da58ebf9ab" providerId="LiveId" clId="{FD831739-4AB3-40C7-88DD-E1342314F280}" dt="2022-01-18T18:10:18.024" v="1864" actId="478"/>
          <ac:spMkLst>
            <pc:docMk/>
            <pc:sldMk cId="2492402115" sldId="288"/>
            <ac:spMk id="40" creationId="{9AD35696-D58C-4880-B57E-621DBBF0CF65}"/>
          </ac:spMkLst>
        </pc:spChg>
        <pc:spChg chg="del">
          <ac:chgData name="George Adams" userId="d66181da58ebf9ab" providerId="LiveId" clId="{FD831739-4AB3-40C7-88DD-E1342314F280}" dt="2022-01-18T18:10:12.862" v="1862" actId="478"/>
          <ac:spMkLst>
            <pc:docMk/>
            <pc:sldMk cId="2492402115" sldId="288"/>
            <ac:spMk id="41" creationId="{3DF9C2F6-C671-4000-925B-E71418D7FD47}"/>
          </ac:spMkLst>
        </pc:spChg>
        <pc:spChg chg="add del mod">
          <ac:chgData name="George Adams" userId="d66181da58ebf9ab" providerId="LiveId" clId="{FD831739-4AB3-40C7-88DD-E1342314F280}" dt="2022-01-18T18:10:48.838" v="1869" actId="478"/>
          <ac:spMkLst>
            <pc:docMk/>
            <pc:sldMk cId="2492402115" sldId="288"/>
            <ac:spMk id="43" creationId="{0E9B02F4-F1A3-4D87-A4A3-44E9B0A284BD}"/>
          </ac:spMkLst>
        </pc:spChg>
        <pc:spChg chg="add mod ord">
          <ac:chgData name="George Adams" userId="d66181da58ebf9ab" providerId="LiveId" clId="{FD831739-4AB3-40C7-88DD-E1342314F280}" dt="2022-01-18T18:32:59.888" v="2056" actId="2085"/>
          <ac:spMkLst>
            <pc:docMk/>
            <pc:sldMk cId="2492402115" sldId="288"/>
            <ac:spMk id="44" creationId="{51AB3281-7AD3-42D8-95C6-2C686650CBFE}"/>
          </ac:spMkLst>
        </pc:spChg>
        <pc:grpChg chg="del">
          <ac:chgData name="George Adams" userId="d66181da58ebf9ab" providerId="LiveId" clId="{FD831739-4AB3-40C7-88DD-E1342314F280}" dt="2022-01-18T18:10:52.089" v="1870" actId="478"/>
          <ac:grpSpMkLst>
            <pc:docMk/>
            <pc:sldMk cId="2492402115" sldId="288"/>
            <ac:grpSpMk id="8" creationId="{EABCF326-38FF-4FD1-B3BE-324DED2F861F}"/>
          </ac:grpSpMkLst>
        </pc:grpChg>
        <pc:grpChg chg="del">
          <ac:chgData name="George Adams" userId="d66181da58ebf9ab" providerId="LiveId" clId="{FD831739-4AB3-40C7-88DD-E1342314F280}" dt="2022-01-18T18:10:41.537" v="1868" actId="478"/>
          <ac:grpSpMkLst>
            <pc:docMk/>
            <pc:sldMk cId="2492402115" sldId="288"/>
            <ac:grpSpMk id="36" creationId="{6772420A-3EC7-45FC-9BFF-6F144D0407D1}"/>
          </ac:grpSpMkLst>
        </pc:grpChg>
      </pc:sldChg>
      <pc:sldChg chg="delSp modSp add mod delAnim modAnim">
        <pc:chgData name="George Adams" userId="d66181da58ebf9ab" providerId="LiveId" clId="{FD831739-4AB3-40C7-88DD-E1342314F280}" dt="2022-01-19T02:32:10.452" v="3130" actId="113"/>
        <pc:sldMkLst>
          <pc:docMk/>
          <pc:sldMk cId="4231627324" sldId="289"/>
        </pc:sldMkLst>
        <pc:spChg chg="mod">
          <ac:chgData name="George Adams" userId="d66181da58ebf9ab" providerId="LiveId" clId="{FD831739-4AB3-40C7-88DD-E1342314F280}" dt="2022-01-19T02:32:10.452" v="3130" actId="113"/>
          <ac:spMkLst>
            <pc:docMk/>
            <pc:sldMk cId="4231627324" sldId="289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18T18:11:50.984" v="1879" actId="113"/>
          <ac:spMkLst>
            <pc:docMk/>
            <pc:sldMk cId="4231627324" sldId="289"/>
            <ac:spMk id="4" creationId="{0791984D-E658-41C4-9D8C-DE01CFEF4075}"/>
          </ac:spMkLst>
        </pc:spChg>
        <pc:spChg chg="del mod">
          <ac:chgData name="George Adams" userId="d66181da58ebf9ab" providerId="LiveId" clId="{FD831739-4AB3-40C7-88DD-E1342314F280}" dt="2022-01-18T18:11:29.725" v="1875" actId="478"/>
          <ac:spMkLst>
            <pc:docMk/>
            <pc:sldMk cId="4231627324" sldId="289"/>
            <ac:spMk id="39" creationId="{8B3DBD20-6ABB-4D3F-BF8C-9F13F83C5F3D}"/>
          </ac:spMkLst>
        </pc:spChg>
        <pc:spChg chg="del">
          <ac:chgData name="George Adams" userId="d66181da58ebf9ab" providerId="LiveId" clId="{FD831739-4AB3-40C7-88DD-E1342314F280}" dt="2022-01-18T18:11:15.276" v="1873" actId="478"/>
          <ac:spMkLst>
            <pc:docMk/>
            <pc:sldMk cId="4231627324" sldId="289"/>
            <ac:spMk id="40" creationId="{9AD35696-D58C-4880-B57E-621DBBF0CF65}"/>
          </ac:spMkLst>
        </pc:spChg>
        <pc:spChg chg="del">
          <ac:chgData name="George Adams" userId="d66181da58ebf9ab" providerId="LiveId" clId="{FD831739-4AB3-40C7-88DD-E1342314F280}" dt="2022-01-18T18:11:11.151" v="1872" actId="478"/>
          <ac:spMkLst>
            <pc:docMk/>
            <pc:sldMk cId="4231627324" sldId="289"/>
            <ac:spMk id="41" creationId="{3DF9C2F6-C671-4000-925B-E71418D7FD47}"/>
          </ac:spMkLst>
        </pc:spChg>
        <pc:grpChg chg="del">
          <ac:chgData name="George Adams" userId="d66181da58ebf9ab" providerId="LiveId" clId="{FD831739-4AB3-40C7-88DD-E1342314F280}" dt="2022-01-18T18:12:05.981" v="1881" actId="478"/>
          <ac:grpSpMkLst>
            <pc:docMk/>
            <pc:sldMk cId="4231627324" sldId="289"/>
            <ac:grpSpMk id="7" creationId="{3EDCACC8-CC5E-4231-A88D-B563E0E96D40}"/>
          </ac:grpSpMkLst>
        </pc:grpChg>
        <pc:grpChg chg="del">
          <ac:chgData name="George Adams" userId="d66181da58ebf9ab" providerId="LiveId" clId="{FD831739-4AB3-40C7-88DD-E1342314F280}" dt="2022-01-18T18:12:08.974" v="1882" actId="478"/>
          <ac:grpSpMkLst>
            <pc:docMk/>
            <pc:sldMk cId="4231627324" sldId="289"/>
            <ac:grpSpMk id="8" creationId="{EABCF326-38FF-4FD1-B3BE-324DED2F861F}"/>
          </ac:grpSpMkLst>
        </pc:grpChg>
        <pc:grpChg chg="ord">
          <ac:chgData name="George Adams" userId="d66181da58ebf9ab" providerId="LiveId" clId="{FD831739-4AB3-40C7-88DD-E1342314F280}" dt="2022-01-18T18:12:03.714" v="1880" actId="167"/>
          <ac:grpSpMkLst>
            <pc:docMk/>
            <pc:sldMk cId="4231627324" sldId="289"/>
            <ac:grpSpMk id="36" creationId="{6772420A-3EC7-45FC-9BFF-6F144D0407D1}"/>
          </ac:grpSpMkLst>
        </pc:grpChg>
      </pc:sldChg>
      <pc:sldChg chg="addSp delSp modSp add mod delAnim modAnim">
        <pc:chgData name="George Adams" userId="d66181da58ebf9ab" providerId="LiveId" clId="{FD831739-4AB3-40C7-88DD-E1342314F280}" dt="2022-01-25T20:59:14.696" v="12728" actId="1076"/>
        <pc:sldMkLst>
          <pc:docMk/>
          <pc:sldMk cId="2589370246" sldId="290"/>
        </pc:sldMkLst>
        <pc:spChg chg="mod">
          <ac:chgData name="George Adams" userId="d66181da58ebf9ab" providerId="LiveId" clId="{FD831739-4AB3-40C7-88DD-E1342314F280}" dt="2022-01-18T18:12:46.751" v="1888" actId="113"/>
          <ac:spMkLst>
            <pc:docMk/>
            <pc:sldMk cId="2589370246" sldId="290"/>
            <ac:spMk id="4" creationId="{0791984D-E658-41C4-9D8C-DE01CFEF4075}"/>
          </ac:spMkLst>
        </pc:spChg>
        <pc:spChg chg="mod">
          <ac:chgData name="George Adams" userId="d66181da58ebf9ab" providerId="LiveId" clId="{FD831739-4AB3-40C7-88DD-E1342314F280}" dt="2022-01-25T20:59:11.031" v="12727"/>
          <ac:spMkLst>
            <pc:docMk/>
            <pc:sldMk cId="2589370246" sldId="290"/>
            <ac:spMk id="8" creationId="{015E779C-A4CC-4831-80B0-96E8DD375743}"/>
          </ac:spMkLst>
        </pc:spChg>
        <pc:spChg chg="mod">
          <ac:chgData name="George Adams" userId="d66181da58ebf9ab" providerId="LiveId" clId="{FD831739-4AB3-40C7-88DD-E1342314F280}" dt="2022-01-25T20:59:11.031" v="12727"/>
          <ac:spMkLst>
            <pc:docMk/>
            <pc:sldMk cId="2589370246" sldId="290"/>
            <ac:spMk id="9" creationId="{7907F6F4-4426-4443-97DA-89B910B76E83}"/>
          </ac:spMkLst>
        </pc:spChg>
        <pc:spChg chg="del">
          <ac:chgData name="George Adams" userId="d66181da58ebf9ab" providerId="LiveId" clId="{FD831739-4AB3-40C7-88DD-E1342314F280}" dt="2022-01-18T18:12:31.850" v="1886" actId="478"/>
          <ac:spMkLst>
            <pc:docMk/>
            <pc:sldMk cId="2589370246" sldId="290"/>
            <ac:spMk id="39" creationId="{8B3DBD20-6ABB-4D3F-BF8C-9F13F83C5F3D}"/>
          </ac:spMkLst>
        </pc:spChg>
        <pc:spChg chg="del">
          <ac:chgData name="George Adams" userId="d66181da58ebf9ab" providerId="LiveId" clId="{FD831739-4AB3-40C7-88DD-E1342314F280}" dt="2022-01-18T18:12:27.988" v="1885" actId="478"/>
          <ac:spMkLst>
            <pc:docMk/>
            <pc:sldMk cId="2589370246" sldId="290"/>
            <ac:spMk id="40" creationId="{9AD35696-D58C-4880-B57E-621DBBF0CF65}"/>
          </ac:spMkLst>
        </pc:spChg>
        <pc:spChg chg="del">
          <ac:chgData name="George Adams" userId="d66181da58ebf9ab" providerId="LiveId" clId="{FD831739-4AB3-40C7-88DD-E1342314F280}" dt="2022-01-18T18:12:24.196" v="1884" actId="478"/>
          <ac:spMkLst>
            <pc:docMk/>
            <pc:sldMk cId="2589370246" sldId="290"/>
            <ac:spMk id="41" creationId="{3DF9C2F6-C671-4000-925B-E71418D7FD47}"/>
          </ac:spMkLst>
        </pc:spChg>
        <pc:grpChg chg="add mod">
          <ac:chgData name="George Adams" userId="d66181da58ebf9ab" providerId="LiveId" clId="{FD831739-4AB3-40C7-88DD-E1342314F280}" dt="2022-01-25T20:59:14.696" v="12728" actId="1076"/>
          <ac:grpSpMkLst>
            <pc:docMk/>
            <pc:sldMk cId="2589370246" sldId="290"/>
            <ac:grpSpMk id="6" creationId="{51AD4679-6CFA-4FD7-B93D-E3FFF0934259}"/>
          </ac:grpSpMkLst>
        </pc:grpChg>
        <pc:grpChg chg="del">
          <ac:chgData name="George Adams" userId="d66181da58ebf9ab" providerId="LiveId" clId="{FD831739-4AB3-40C7-88DD-E1342314F280}" dt="2022-01-18T18:12:50.479" v="1889" actId="478"/>
          <ac:grpSpMkLst>
            <pc:docMk/>
            <pc:sldMk cId="2589370246" sldId="290"/>
            <ac:grpSpMk id="7" creationId="{3EDCACC8-CC5E-4231-A88D-B563E0E96D40}"/>
          </ac:grpSpMkLst>
        </pc:grpChg>
        <pc:grpChg chg="del">
          <ac:chgData name="George Adams" userId="d66181da58ebf9ab" providerId="LiveId" clId="{FD831739-4AB3-40C7-88DD-E1342314F280}" dt="2022-01-18T18:12:54.704" v="1891" actId="478"/>
          <ac:grpSpMkLst>
            <pc:docMk/>
            <pc:sldMk cId="2589370246" sldId="290"/>
            <ac:grpSpMk id="8" creationId="{EABCF326-38FF-4FD1-B3BE-324DED2F861F}"/>
          </ac:grpSpMkLst>
        </pc:grpChg>
        <pc:grpChg chg="del">
          <ac:chgData name="George Adams" userId="d66181da58ebf9ab" providerId="LiveId" clId="{FD831739-4AB3-40C7-88DD-E1342314F280}" dt="2022-01-18T18:12:52.438" v="1890" actId="478"/>
          <ac:grpSpMkLst>
            <pc:docMk/>
            <pc:sldMk cId="2589370246" sldId="290"/>
            <ac:grpSpMk id="36" creationId="{6772420A-3EC7-45FC-9BFF-6F144D0407D1}"/>
          </ac:grpSpMkLst>
        </pc:grpChg>
        <pc:picChg chg="mod">
          <ac:chgData name="George Adams" userId="d66181da58ebf9ab" providerId="LiveId" clId="{FD831739-4AB3-40C7-88DD-E1342314F280}" dt="2022-01-25T20:59:11.031" v="12727"/>
          <ac:picMkLst>
            <pc:docMk/>
            <pc:sldMk cId="2589370246" sldId="290"/>
            <ac:picMk id="7" creationId="{107CC6C6-7335-4DF9-930E-6D7B027A3003}"/>
          </ac:picMkLst>
        </pc:picChg>
      </pc:sldChg>
      <pc:sldChg chg="addSp delSp modSp add mod delAnim modAnim">
        <pc:chgData name="George Adams" userId="d66181da58ebf9ab" providerId="LiveId" clId="{FD831739-4AB3-40C7-88DD-E1342314F280}" dt="2022-01-27T14:46:35.776" v="13552" actId="20577"/>
        <pc:sldMkLst>
          <pc:docMk/>
          <pc:sldMk cId="4220341395" sldId="291"/>
        </pc:sldMkLst>
        <pc:spChg chg="mod">
          <ac:chgData name="George Adams" userId="d66181da58ebf9ab" providerId="LiveId" clId="{FD831739-4AB3-40C7-88DD-E1342314F280}" dt="2022-01-19T02:35:06.699" v="3151" actId="113"/>
          <ac:spMkLst>
            <pc:docMk/>
            <pc:sldMk cId="4220341395" sldId="291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19T02:36:07.760" v="3161" actId="207"/>
          <ac:spMkLst>
            <pc:docMk/>
            <pc:sldMk cId="4220341395" sldId="291"/>
            <ac:spMk id="4" creationId="{27DFEC5C-11C4-4E62-8A93-32B6C60458E8}"/>
          </ac:spMkLst>
        </pc:spChg>
        <pc:spChg chg="mod">
          <ac:chgData name="George Adams" userId="d66181da58ebf9ab" providerId="LiveId" clId="{FD831739-4AB3-40C7-88DD-E1342314F280}" dt="2022-01-27T14:46:32.891" v="13551" actId="20577"/>
          <ac:spMkLst>
            <pc:docMk/>
            <pc:sldMk cId="4220341395" sldId="291"/>
            <ac:spMk id="31" creationId="{358A6B31-8469-4CA5-B74B-C8B7DD33A0D8}"/>
          </ac:spMkLst>
        </pc:spChg>
        <pc:spChg chg="add del mod">
          <ac:chgData name="George Adams" userId="d66181da58ebf9ab" providerId="LiveId" clId="{FD831739-4AB3-40C7-88DD-E1342314F280}" dt="2022-01-18T18:41:09.882" v="2164" actId="478"/>
          <ac:spMkLst>
            <pc:docMk/>
            <pc:sldMk cId="4220341395" sldId="291"/>
            <ac:spMk id="96" creationId="{00194C0D-CE06-4BEA-9C98-FD43EC4EEA60}"/>
          </ac:spMkLst>
        </pc:spChg>
        <pc:spChg chg="add mod">
          <ac:chgData name="George Adams" userId="d66181da58ebf9ab" providerId="LiveId" clId="{FD831739-4AB3-40C7-88DD-E1342314F280}" dt="2022-01-27T14:46:35.776" v="13552" actId="20577"/>
          <ac:spMkLst>
            <pc:docMk/>
            <pc:sldMk cId="4220341395" sldId="291"/>
            <ac:spMk id="97" creationId="{6A5D31B8-6A48-4D63-8F8E-6CF0DA1D546E}"/>
          </ac:spMkLst>
        </pc:spChg>
        <pc:spChg chg="del">
          <ac:chgData name="George Adams" userId="d66181da58ebf9ab" providerId="LiveId" clId="{FD831739-4AB3-40C7-88DD-E1342314F280}" dt="2022-01-18T18:37:58.161" v="2074" actId="478"/>
          <ac:spMkLst>
            <pc:docMk/>
            <pc:sldMk cId="4220341395" sldId="291"/>
            <ac:spMk id="101" creationId="{867830CA-9F0D-4733-A16B-E7FBDAFC3F68}"/>
          </ac:spMkLst>
        </pc:spChg>
        <pc:grpChg chg="add mod">
          <ac:chgData name="George Adams" userId="d66181da58ebf9ab" providerId="LiveId" clId="{FD831739-4AB3-40C7-88DD-E1342314F280}" dt="2022-01-18T18:43:00.435" v="2204" actId="164"/>
          <ac:grpSpMkLst>
            <pc:docMk/>
            <pc:sldMk cId="4220341395" sldId="291"/>
            <ac:grpSpMk id="5" creationId="{DE9D73C9-3205-4D89-9DF1-C9601ADC11A7}"/>
          </ac:grpSpMkLst>
        </pc:grpChg>
        <pc:grpChg chg="add mod">
          <ac:chgData name="George Adams" userId="d66181da58ebf9ab" providerId="LiveId" clId="{FD831739-4AB3-40C7-88DD-E1342314F280}" dt="2022-01-18T18:43:13.852" v="2205" actId="164"/>
          <ac:grpSpMkLst>
            <pc:docMk/>
            <pc:sldMk cId="4220341395" sldId="291"/>
            <ac:grpSpMk id="6" creationId="{7A43F97C-DA95-462D-B648-7CE2C5AEAE76}"/>
          </ac:grpSpMkLst>
        </pc:grpChg>
        <pc:grpChg chg="add mod">
          <ac:chgData name="George Adams" userId="d66181da58ebf9ab" providerId="LiveId" clId="{FD831739-4AB3-40C7-88DD-E1342314F280}" dt="2022-01-18T18:43:00.435" v="2204" actId="164"/>
          <ac:grpSpMkLst>
            <pc:docMk/>
            <pc:sldMk cId="4220341395" sldId="291"/>
            <ac:grpSpMk id="8" creationId="{34F569AC-4513-476B-B9FC-98C3632DDEB7}"/>
          </ac:grpSpMkLst>
        </pc:grpChg>
        <pc:grpChg chg="add mod">
          <ac:chgData name="George Adams" userId="d66181da58ebf9ab" providerId="LiveId" clId="{FD831739-4AB3-40C7-88DD-E1342314F280}" dt="2022-01-18T18:43:00.435" v="2204" actId="164"/>
          <ac:grpSpMkLst>
            <pc:docMk/>
            <pc:sldMk cId="4220341395" sldId="291"/>
            <ac:grpSpMk id="37" creationId="{088FB72C-557F-4F12-88B5-9E9814A53EA8}"/>
          </ac:grpSpMkLst>
        </pc:grpChg>
        <pc:grpChg chg="add mod">
          <ac:chgData name="George Adams" userId="d66181da58ebf9ab" providerId="LiveId" clId="{FD831739-4AB3-40C7-88DD-E1342314F280}" dt="2022-01-18T18:43:13.852" v="2205" actId="164"/>
          <ac:grpSpMkLst>
            <pc:docMk/>
            <pc:sldMk cId="4220341395" sldId="291"/>
            <ac:grpSpMk id="57" creationId="{34C5860D-64DE-429A-B85F-95E5741B924B}"/>
          </ac:grpSpMkLst>
        </pc:grpChg>
        <pc:grpChg chg="add mod">
          <ac:chgData name="George Adams" userId="d66181da58ebf9ab" providerId="LiveId" clId="{FD831739-4AB3-40C7-88DD-E1342314F280}" dt="2022-01-18T18:43:13.852" v="2205" actId="164"/>
          <ac:grpSpMkLst>
            <pc:docMk/>
            <pc:sldMk cId="4220341395" sldId="291"/>
            <ac:grpSpMk id="83" creationId="{F02B9532-4BD0-4C99-A89C-5D144544F7A0}"/>
          </ac:grpSpMkLst>
        </pc:grpChg>
        <pc:picChg chg="del">
          <ac:chgData name="George Adams" userId="d66181da58ebf9ab" providerId="LiveId" clId="{FD831739-4AB3-40C7-88DD-E1342314F280}" dt="2022-01-18T18:37:54.743" v="2073" actId="478"/>
          <ac:picMkLst>
            <pc:docMk/>
            <pc:sldMk cId="4220341395" sldId="291"/>
            <ac:picMk id="11" creationId="{F8F7174B-17D5-4F4A-A877-277BB9DA4A96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38" creationId="{8CFB534C-19FA-49CA-963B-28EAD27A2873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52" creationId="{4F04CA19-C1B6-4BDF-8A99-DD0B3A91012A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53" creationId="{9E6E1BE3-AA59-4310-9596-3B61F0D7367E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54" creationId="{50E9C4A7-0186-46DC-B49A-BEA0AE986BAD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55" creationId="{394ABDEF-B65C-4C92-8E53-BA5A751757EF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56" creationId="{930B29B0-98A7-48DB-8B8D-07664B602DA5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87" creationId="{CAC66773-1F1A-4F4B-AF8C-F8A810A4A9FA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88" creationId="{D0A864ED-AB1D-4927-AC7A-5DF727BEDB7C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89" creationId="{A365B259-85A2-4890-B930-401D6270DC36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93" creationId="{396B1D96-C289-4275-946E-B02B80AFCE55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94" creationId="{5CE49CF7-FF99-47C8-87FD-DAD0D145C0E5}"/>
          </ac:picMkLst>
        </pc:picChg>
        <pc:picChg chg="mod">
          <ac:chgData name="George Adams" userId="d66181da58ebf9ab" providerId="LiveId" clId="{FD831739-4AB3-40C7-88DD-E1342314F280}" dt="2022-01-18T18:39:44.502" v="2149"/>
          <ac:picMkLst>
            <pc:docMk/>
            <pc:sldMk cId="4220341395" sldId="291"/>
            <ac:picMk id="95" creationId="{1E113C75-2B87-4BAB-9FBD-7C1F37873665}"/>
          </ac:picMkLst>
        </pc:pic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9" creationId="{AFC737F1-4598-47F7-B776-FCC5447ADB3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0" creationId="{8122BEDA-0DBA-432E-83CC-001D476C1DD1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2" creationId="{AE733E66-CEA8-4680-8873-6C8737698B91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3" creationId="{DE5FC79C-35B3-41BC-BBBF-7FD7C097A5D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4" creationId="{CC30FD7C-7245-44BE-BDCF-88E56D65AA40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5" creationId="{B9B3B696-B2EC-492E-8F0C-2C4E5238996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6" creationId="{2BD6C330-2F8F-4927-93CF-781DF39AF466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7" creationId="{6E1667ED-60F5-4490-B5AB-560E04F47029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8" creationId="{389F1F65-6618-492A-8816-EE96A7BEA15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19" creationId="{7A4570D8-06C9-4D8C-882A-A941DF64536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0" creationId="{47783E10-E38D-433D-8030-8A327670C45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1" creationId="{52C73182-E163-4FD6-A158-7A26DFE60B1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2" creationId="{E393923A-A38E-4CC9-9162-00A1061F5AFA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3" creationId="{D4141CF0-12B3-4EBE-ACA0-8FA1D08E4FF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4" creationId="{4F033A92-16EA-4D6A-8E1C-4DF358673D0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5" creationId="{9E32A5FB-CA39-4B98-9BB1-6B2B459AA079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6" creationId="{9E6A676F-888A-4423-9CC5-8560D59FE402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7" creationId="{0C54FB54-716A-48D3-828F-60EB7A11137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8" creationId="{FFBA4DAB-DCDD-4EAC-8402-E1EFAC2D1730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29" creationId="{DF76D631-02F2-4E1F-B794-E676BF78462E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2" creationId="{A722C148-82DE-4979-8E6D-77FAB8E6461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3" creationId="{296F7F5F-AC18-4A2C-BE0B-7E74B83C1FC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4" creationId="{1A2A75D4-D074-4DD5-8332-7BE7D1E8757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5" creationId="{6017CDB2-7E0C-4BCC-A685-8D45BF655CD9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6" creationId="{2FD25400-156C-473B-BD6A-8B04A379D41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39" creationId="{8F370B1F-130B-416A-B24E-7AEBDBBF61BE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0" creationId="{471EAA5B-DD88-4842-A848-D6F60E35374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1" creationId="{C9B578AC-7F2D-4C36-93F8-99EAE4D2389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2" creationId="{3E4CEB20-80ED-47DC-903B-C5978DE553DE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3" creationId="{51EDD6BC-ECDF-44B2-B70C-08099F7D8DC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4" creationId="{29F07691-9250-4745-887B-9D2BD8D25F5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5" creationId="{1A0F515F-32F6-4BE2-B320-2BEC68C338DD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6" creationId="{D11E0D4A-F4CD-4BDC-8C43-F58CF35A3492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7" creationId="{98F5F8D8-7A6D-4D8C-8C14-9EEA1F06039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8" creationId="{6C4EDF1A-F9A4-4B42-AE72-D41DB65FD28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49" creationId="{5D9966A2-B380-4ABE-A0BB-5284ECB3D711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50" creationId="{B08EBC2C-E35E-4FB7-9CB5-FF6F170846BC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51" creationId="{621DA7AC-47AB-4F89-8832-A54AD11DDCA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58" creationId="{F718A292-5A72-4DE6-A989-6A5278DB3A0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59" creationId="{9A545C0C-A6A6-4352-B322-DC02B038011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0" creationId="{6E324948-4C63-4530-8192-35C052575E3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1" creationId="{44680C35-EECD-47BD-AD7F-E8B450865559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2" creationId="{D08E6EF2-C05F-40F5-A839-7F122D7A4F0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3" creationId="{8BAB36B9-04AB-423A-966C-CD40C45D558D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4" creationId="{1B26A931-3DF2-4028-95C1-1CFFD7D933A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5" creationId="{E407C5B3-287A-4A74-852C-8CC578061CD6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6" creationId="{7E4F0C5D-3ED4-45E3-947A-1F691D4045A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7" creationId="{1251DFF7-BF14-496A-AB17-FE1474798FF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8" creationId="{3BF240C5-C78A-43B9-B873-98A6C53485ED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69" creationId="{49019A99-0451-4D2F-8594-A51D1C6BBF66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0" creationId="{5C95C290-8AD4-4C27-83BA-31AF08BBC4F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1" creationId="{A15D52AC-4F15-4167-ADBB-26BB9E2810B9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2" creationId="{16031C82-0730-407C-B7EA-AA2AD8DD1D9D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3" creationId="{5F53FFBC-95D1-41EE-B06C-509A68A3C3D2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4" creationId="{8E745B23-0374-42A6-B93D-35F34253FA60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5" creationId="{9A101BD9-F92E-4ED5-9F6E-03EAE6EC334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6" creationId="{A891E5B2-E57B-4AFF-92EF-90EABFE7F32F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7" creationId="{5392B3A6-6AD8-40B3-A027-97FBA3B5B040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8" creationId="{F156446F-7E46-4F18-91C2-844614BF714E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79" creationId="{3D9D4943-B221-43A9-B591-175F2C0DBAB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0" creationId="{21F1A62C-5281-402D-A2AD-5405E0D6E61A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1" creationId="{FEDF5C03-749F-414C-95F3-3652D78C5155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2" creationId="{9FC45E29-8A3A-4ABE-AC21-BAF48F169603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4" creationId="{77DFD7C8-4D7A-422B-963B-4B7B78A2A9CB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5" creationId="{1251262C-4312-4D19-95C0-6E48D02710A8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86" creationId="{9A078737-6B2F-4109-86A3-D57D766573FF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90" creationId="{DD201A97-5A11-4607-B0EC-EE7268BB0ECD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91" creationId="{66974FB1-BAC4-430D-9B79-96DB42533997}"/>
          </ac:cxnSpMkLst>
        </pc:cxnChg>
        <pc:cxnChg chg="mod">
          <ac:chgData name="George Adams" userId="d66181da58ebf9ab" providerId="LiveId" clId="{FD831739-4AB3-40C7-88DD-E1342314F280}" dt="2022-01-18T18:39:44.502" v="2149"/>
          <ac:cxnSpMkLst>
            <pc:docMk/>
            <pc:sldMk cId="4220341395" sldId="291"/>
            <ac:cxnSpMk id="92" creationId="{071063BF-B88F-4B45-8590-83572B231A0E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0T17:02:29.380" v="5056" actId="20577"/>
        <pc:sldMkLst>
          <pc:docMk/>
          <pc:sldMk cId="2885956358" sldId="292"/>
        </pc:sldMkLst>
        <pc:spChg chg="mod">
          <ac:chgData name="George Adams" userId="d66181da58ebf9ab" providerId="LiveId" clId="{FD831739-4AB3-40C7-88DD-E1342314F280}" dt="2022-01-20T17:02:29.380" v="5056" actId="20577"/>
          <ac:spMkLst>
            <pc:docMk/>
            <pc:sldMk cId="2885956358" sldId="292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19T02:59:12.200" v="3768" actId="20577"/>
          <ac:spMkLst>
            <pc:docMk/>
            <pc:sldMk cId="2885956358" sldId="292"/>
            <ac:spMk id="3" creationId="{27A3B97D-70D8-49CD-9C13-F658732DD06E}"/>
          </ac:spMkLst>
        </pc:spChg>
        <pc:spChg chg="del">
          <ac:chgData name="George Adams" userId="d66181da58ebf9ab" providerId="LiveId" clId="{FD831739-4AB3-40C7-88DD-E1342314F280}" dt="2022-01-18T18:47:10.963" v="2297" actId="478"/>
          <ac:spMkLst>
            <pc:docMk/>
            <pc:sldMk cId="2885956358" sldId="292"/>
            <ac:spMk id="4" creationId="{27DFEC5C-11C4-4E62-8A93-32B6C60458E8}"/>
          </ac:spMkLst>
        </pc:spChg>
        <pc:spChg chg="del">
          <ac:chgData name="George Adams" userId="d66181da58ebf9ab" providerId="LiveId" clId="{FD831739-4AB3-40C7-88DD-E1342314F280}" dt="2022-01-18T18:47:21.492" v="2300" actId="478"/>
          <ac:spMkLst>
            <pc:docMk/>
            <pc:sldMk cId="2885956358" sldId="292"/>
            <ac:spMk id="31" creationId="{358A6B31-8469-4CA5-B74B-C8B7DD33A0D8}"/>
          </ac:spMkLst>
        </pc:spChg>
        <pc:spChg chg="del">
          <ac:chgData name="George Adams" userId="d66181da58ebf9ab" providerId="LiveId" clId="{FD831739-4AB3-40C7-88DD-E1342314F280}" dt="2022-01-18T18:47:13.997" v="2298" actId="478"/>
          <ac:spMkLst>
            <pc:docMk/>
            <pc:sldMk cId="2885956358" sldId="292"/>
            <ac:spMk id="97" creationId="{6A5D31B8-6A48-4D63-8F8E-6CF0DA1D546E}"/>
          </ac:spMkLst>
        </pc:spChg>
        <pc:spChg chg="add mod">
          <ac:chgData name="George Adams" userId="d66181da58ebf9ab" providerId="LiveId" clId="{FD831739-4AB3-40C7-88DD-E1342314F280}" dt="2022-01-19T02:38:33.849" v="3240" actId="20577"/>
          <ac:spMkLst>
            <pc:docMk/>
            <pc:sldMk cId="2885956358" sldId="292"/>
            <ac:spMk id="145" creationId="{596531E7-E4D0-4246-BB9A-6A1FACECAAA4}"/>
          </ac:spMkLst>
        </pc:spChg>
        <pc:grpChg chg="del">
          <ac:chgData name="George Adams" userId="d66181da58ebf9ab" providerId="LiveId" clId="{FD831739-4AB3-40C7-88DD-E1342314F280}" dt="2022-01-18T18:47:07.968" v="2296" actId="478"/>
          <ac:grpSpMkLst>
            <pc:docMk/>
            <pc:sldMk cId="2885956358" sldId="292"/>
            <ac:grpSpMk id="5" creationId="{DE9D73C9-3205-4D89-9DF1-C9601ADC11A7}"/>
          </ac:grpSpMkLst>
        </pc:grpChg>
        <pc:grpChg chg="del">
          <ac:chgData name="George Adams" userId="d66181da58ebf9ab" providerId="LiveId" clId="{FD831739-4AB3-40C7-88DD-E1342314F280}" dt="2022-01-18T18:47:17.534" v="2299" actId="478"/>
          <ac:grpSpMkLst>
            <pc:docMk/>
            <pc:sldMk cId="2885956358" sldId="292"/>
            <ac:grpSpMk id="6" creationId="{7A43F97C-DA95-462D-B648-7CE2C5AEAE76}"/>
          </ac:grpSpMkLst>
        </pc:grpChg>
        <pc:grpChg chg="add mod ord">
          <ac:chgData name="George Adams" userId="d66181da58ebf9ab" providerId="LiveId" clId="{FD831739-4AB3-40C7-88DD-E1342314F280}" dt="2022-01-19T02:38:49.032" v="3242" actId="1076"/>
          <ac:grpSpMkLst>
            <pc:docMk/>
            <pc:sldMk cId="2885956358" sldId="292"/>
            <ac:grpSpMk id="96" creationId="{9BB03E83-4C55-47AA-86A8-9B70495EA2D3}"/>
          </ac:grpSpMkLst>
        </pc:grpChg>
        <pc:grpChg chg="mod">
          <ac:chgData name="George Adams" userId="d66181da58ebf9ab" providerId="LiveId" clId="{FD831739-4AB3-40C7-88DD-E1342314F280}" dt="2022-01-18T18:47:32.336" v="2301"/>
          <ac:grpSpMkLst>
            <pc:docMk/>
            <pc:sldMk cId="2885956358" sldId="292"/>
            <ac:grpSpMk id="98" creationId="{09676312-40B9-491E-B460-91A765D9A588}"/>
          </ac:grpSpMkLst>
        </pc:grpChg>
        <pc:grpChg chg="mod">
          <ac:chgData name="George Adams" userId="d66181da58ebf9ab" providerId="LiveId" clId="{FD831739-4AB3-40C7-88DD-E1342314F280}" dt="2022-01-18T18:47:32.336" v="2301"/>
          <ac:grpSpMkLst>
            <pc:docMk/>
            <pc:sldMk cId="2885956358" sldId="292"/>
            <ac:grpSpMk id="99" creationId="{F3B6A842-B6C4-4D0C-B92C-936F49327CFE}"/>
          </ac:grpSpMkLst>
        </pc:grp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00" creationId="{D8A8E3C8-AAA2-45CD-AB33-826545453F99}"/>
          </ac:picMkLst>
        </pc:pic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14" creationId="{97DF9737-6803-4AFD-A68B-E28F9F5246AE}"/>
          </ac:picMkLst>
        </pc:pic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15" creationId="{49B6770E-531A-4625-AA88-F5966ABC5B06}"/>
          </ac:picMkLst>
        </pc:pic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16" creationId="{A7BD41A3-8BDC-434C-9D18-1DA47874DC3F}"/>
          </ac:picMkLst>
        </pc:pic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17" creationId="{BB4ABCDF-054B-418F-A965-3A19F6649A9A}"/>
          </ac:picMkLst>
        </pc:picChg>
        <pc:picChg chg="mod">
          <ac:chgData name="George Adams" userId="d66181da58ebf9ab" providerId="LiveId" clId="{FD831739-4AB3-40C7-88DD-E1342314F280}" dt="2022-01-18T18:47:32.336" v="2301"/>
          <ac:picMkLst>
            <pc:docMk/>
            <pc:sldMk cId="2885956358" sldId="292"/>
            <ac:picMk id="118" creationId="{B75BF761-8288-4446-B9BE-3E0E35AD11B4}"/>
          </ac:picMkLst>
        </pc:picChg>
        <pc:picChg chg="add mod">
          <ac:chgData name="George Adams" userId="d66181da58ebf9ab" providerId="LiveId" clId="{FD831739-4AB3-40C7-88DD-E1342314F280}" dt="2022-01-19T02:38:44.220" v="3241" actId="14100"/>
          <ac:picMkLst>
            <pc:docMk/>
            <pc:sldMk cId="2885956358" sldId="292"/>
            <ac:picMk id="144" creationId="{A2839CEC-2E39-4275-8754-1725BFF4F4BC}"/>
          </ac:picMkLst>
        </pc:pic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1" creationId="{AD977C3C-2CA1-4E26-8B8A-36F8019EA80E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2" creationId="{966E8A04-2996-486B-9BEC-EE4338260915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3" creationId="{12ED3AB3-1F21-4188-B57A-4D23F0C1DE8C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4" creationId="{F9535E2A-1C1A-41AA-91B6-060843359A2A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5" creationId="{8CE93332-A1FC-424F-9259-9D29A7687727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6" creationId="{B320BA1D-A001-4D48-A4EE-996EC574B75B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7" creationId="{8E5010F9-2E69-4E6F-8BB2-7C9B5BB0DF35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8" creationId="{4D60B2C7-F8EA-4202-8D67-1EE3D8D56A4E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09" creationId="{CE454F46-142A-4C14-B02D-4EAF25FE7791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10" creationId="{F6357B5A-E002-4C93-B2B5-CEA4781652D0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11" creationId="{EF2E4F57-040A-421E-8D2E-6214A6D541AE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12" creationId="{C582BC84-B77D-4C47-B873-AFE171CA3531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13" creationId="{CF7EE660-0ACE-4357-9D92-9767533957BB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19" creationId="{D3217B4E-ED6A-4ACB-AA9D-975DBD7FB764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0" creationId="{DB9E8D06-1078-4698-874F-FDF3589DFE1A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1" creationId="{F5D2C619-2590-476F-8EEB-692C0ECB22A3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2" creationId="{AEEF30CC-838E-4919-87BA-5024907BC924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3" creationId="{2450DE33-086B-4B1B-A8AF-0BBB8FA2F417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4" creationId="{906FA298-5635-4D1B-8043-FD4166752F5F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5" creationId="{D3D047B9-8C37-48ED-A094-0BBD09117B5A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6" creationId="{FE90BA81-75C6-4699-9701-CCA40BDFB836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7" creationId="{9C582319-8F99-479A-988E-4AD47BB27F98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8" creationId="{3B5E2984-AEAE-49AD-8BA9-59F0D22295AE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29" creationId="{5872484D-F599-4950-8DFF-0106F49F20C4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0" creationId="{65B8DC9F-48C7-4AF4-A172-C7395A8CA4DE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1" creationId="{0DFD90D8-C95A-4A00-B447-99CEB65AD4BB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2" creationId="{5D3D1C01-7D54-4CF9-A24B-C5C60B5C59C9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3" creationId="{99B1DE90-9914-4867-AE54-6F42034BE8AD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4" creationId="{9BA92296-DE18-4F51-9651-83ECCB7B46CF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5" creationId="{95AA0860-31F0-4BA5-BFC5-0EFECD2A5255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6" creationId="{B4E119FE-4E15-4DCD-A9E9-CAB7844B3761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7" creationId="{7D30E6D3-A5BA-4252-9A2C-7CB149CCF961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8" creationId="{3C821B50-0F10-4DF9-B5A0-3EA8AA3F6451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39" creationId="{FDCCBDEA-39C8-4943-B36A-C094CE8C5E37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40" creationId="{A554D2C2-B55A-4BB0-B3C1-C096443E7453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41" creationId="{F96F9602-8D7C-4F93-9F23-F99EF8E2066C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42" creationId="{40A1637E-1EEF-43E4-95A3-2B58BB688CD0}"/>
          </ac:cxnSpMkLst>
        </pc:cxnChg>
        <pc:cxnChg chg="mod">
          <ac:chgData name="George Adams" userId="d66181da58ebf9ab" providerId="LiveId" clId="{FD831739-4AB3-40C7-88DD-E1342314F280}" dt="2022-01-18T18:47:32.336" v="2301"/>
          <ac:cxnSpMkLst>
            <pc:docMk/>
            <pc:sldMk cId="2885956358" sldId="292"/>
            <ac:cxnSpMk id="143" creationId="{3DFA13D4-80A4-4363-884E-FF4D02A99E3E}"/>
          </ac:cxnSpMkLst>
        </pc:cxnChg>
      </pc:sldChg>
      <pc:sldChg chg="modSp add del mod ord">
        <pc:chgData name="George Adams" userId="d66181da58ebf9ab" providerId="LiveId" clId="{FD831739-4AB3-40C7-88DD-E1342314F280}" dt="2022-01-19T03:00:34.702" v="3810" actId="2696"/>
        <pc:sldMkLst>
          <pc:docMk/>
          <pc:sldMk cId="4262301998" sldId="293"/>
        </pc:sldMkLst>
        <pc:spChg chg="mod">
          <ac:chgData name="George Adams" userId="d66181da58ebf9ab" providerId="LiveId" clId="{FD831739-4AB3-40C7-88DD-E1342314F280}" dt="2022-01-19T02:39:45.720" v="3273" actId="207"/>
          <ac:spMkLst>
            <pc:docMk/>
            <pc:sldMk cId="4262301998" sldId="293"/>
            <ac:spMk id="2" creationId="{CD53CE48-9949-4419-BC6D-CCD3434F5E08}"/>
          </ac:spMkLst>
        </pc:spChg>
      </pc:sldChg>
      <pc:sldChg chg="addSp delSp modSp add mod ord">
        <pc:chgData name="George Adams" userId="d66181da58ebf9ab" providerId="LiveId" clId="{FD831739-4AB3-40C7-88DD-E1342314F280}" dt="2022-01-19T02:57:44.927" v="3743" actId="478"/>
        <pc:sldMkLst>
          <pc:docMk/>
          <pc:sldMk cId="2645148245" sldId="294"/>
        </pc:sldMkLst>
        <pc:spChg chg="mod">
          <ac:chgData name="George Adams" userId="d66181da58ebf9ab" providerId="LiveId" clId="{FD831739-4AB3-40C7-88DD-E1342314F280}" dt="2022-01-19T02:55:00.825" v="3692" actId="20577"/>
          <ac:spMkLst>
            <pc:docMk/>
            <pc:sldMk cId="2645148245" sldId="294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19T02:42:41.208" v="3320" actId="207"/>
          <ac:spMkLst>
            <pc:docMk/>
            <pc:sldMk cId="2645148245" sldId="294"/>
            <ac:spMk id="3" creationId="{27A3B97D-70D8-49CD-9C13-F658732DD06E}"/>
          </ac:spMkLst>
        </pc:spChg>
        <pc:spChg chg="add mod">
          <ac:chgData name="George Adams" userId="d66181da58ebf9ab" providerId="LiveId" clId="{FD831739-4AB3-40C7-88DD-E1342314F280}" dt="2022-01-19T02:52:20.854" v="3618" actId="164"/>
          <ac:spMkLst>
            <pc:docMk/>
            <pc:sldMk cId="2645148245" sldId="294"/>
            <ac:spMk id="54" creationId="{46F35B41-ACDB-4F3F-84B2-03F27B0F27BA}"/>
          </ac:spMkLst>
        </pc:spChg>
        <pc:spChg chg="add mod">
          <ac:chgData name="George Adams" userId="d66181da58ebf9ab" providerId="LiveId" clId="{FD831739-4AB3-40C7-88DD-E1342314F280}" dt="2022-01-19T02:52:20.854" v="3618" actId="164"/>
          <ac:spMkLst>
            <pc:docMk/>
            <pc:sldMk cId="2645148245" sldId="294"/>
            <ac:spMk id="55" creationId="{FB5C1580-50CC-47EB-A1DF-77376D2885DA}"/>
          </ac:spMkLst>
        </pc:spChg>
        <pc:spChg chg="add mod">
          <ac:chgData name="George Adams" userId="d66181da58ebf9ab" providerId="LiveId" clId="{FD831739-4AB3-40C7-88DD-E1342314F280}" dt="2022-01-19T02:52:20.854" v="3618" actId="164"/>
          <ac:spMkLst>
            <pc:docMk/>
            <pc:sldMk cId="2645148245" sldId="294"/>
            <ac:spMk id="56" creationId="{3A7025B0-93AF-4D9C-B838-E80FBD062122}"/>
          </ac:spMkLst>
        </pc:spChg>
        <pc:spChg chg="add mod">
          <ac:chgData name="George Adams" userId="d66181da58ebf9ab" providerId="LiveId" clId="{FD831739-4AB3-40C7-88DD-E1342314F280}" dt="2022-01-19T02:55:18.640" v="3695" actId="14100"/>
          <ac:spMkLst>
            <pc:docMk/>
            <pc:sldMk cId="2645148245" sldId="294"/>
            <ac:spMk id="57" creationId="{D6F1365B-9B34-4FC1-9091-63E52E32FBC7}"/>
          </ac:spMkLst>
        </pc:spChg>
        <pc:spChg chg="add del mod">
          <ac:chgData name="George Adams" userId="d66181da58ebf9ab" providerId="LiveId" clId="{FD831739-4AB3-40C7-88DD-E1342314F280}" dt="2022-01-19T02:47:33.373" v="3537"/>
          <ac:spMkLst>
            <pc:docMk/>
            <pc:sldMk cId="2645148245" sldId="294"/>
            <ac:spMk id="58" creationId="{1A96CFAD-D342-4446-9A17-499D77D60BC6}"/>
          </ac:spMkLst>
        </pc:spChg>
        <pc:spChg chg="add del mod">
          <ac:chgData name="George Adams" userId="d66181da58ebf9ab" providerId="LiveId" clId="{FD831739-4AB3-40C7-88DD-E1342314F280}" dt="2022-01-19T02:57:44.927" v="3743" actId="478"/>
          <ac:spMkLst>
            <pc:docMk/>
            <pc:sldMk cId="2645148245" sldId="294"/>
            <ac:spMk id="64" creationId="{C630331A-7DAB-47E8-A8C9-7DBF5E0957AF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79" creationId="{6EC359F9-D486-4E63-A440-569D8A31544A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80" creationId="{1628B819-903F-421D-AD0C-2880B0B82F51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82" creationId="{2333F83D-81A1-4FA9-A863-A8E404A662D8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83" creationId="{446F42CF-A7D9-4286-BFB5-814E5FD4BA97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85" creationId="{3DB3D319-DCA9-4C98-9AF0-B169A52FE3B1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86" creationId="{B8B733BC-2B62-45E0-9C8C-1DF07F45FBB1}"/>
          </ac:spMkLst>
        </pc:spChg>
        <pc:spChg chg="del mod topLvl">
          <ac:chgData name="George Adams" userId="d66181da58ebf9ab" providerId="LiveId" clId="{FD831739-4AB3-40C7-88DD-E1342314F280}" dt="2022-01-19T02:51:02.637" v="3608" actId="478"/>
          <ac:spMkLst>
            <pc:docMk/>
            <pc:sldMk cId="2645148245" sldId="294"/>
            <ac:spMk id="88" creationId="{C6962E58-C92C-4097-BEFD-E7FC53BA058B}"/>
          </ac:spMkLst>
        </pc:spChg>
        <pc:spChg chg="del mod topLvl">
          <ac:chgData name="George Adams" userId="d66181da58ebf9ab" providerId="LiveId" clId="{FD831739-4AB3-40C7-88DD-E1342314F280}" dt="2022-01-19T02:50:59.687" v="3607" actId="478"/>
          <ac:spMkLst>
            <pc:docMk/>
            <pc:sldMk cId="2645148245" sldId="294"/>
            <ac:spMk id="89" creationId="{7FE29595-3D0B-4209-8423-A419D4D48C8A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91" creationId="{AB21155A-B37B-4DDA-88BF-768228DAF7D9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92" creationId="{7B41478F-16C7-4219-8B26-E4672EC76334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94" creationId="{1BD87148-F4DC-417E-A58F-C059DB5074F0}"/>
          </ac:spMkLst>
        </pc:spChg>
        <pc:spChg chg="mod">
          <ac:chgData name="George Adams" userId="d66181da58ebf9ab" providerId="LiveId" clId="{FD831739-4AB3-40C7-88DD-E1342314F280}" dt="2022-01-19T02:49:22.727" v="3593"/>
          <ac:spMkLst>
            <pc:docMk/>
            <pc:sldMk cId="2645148245" sldId="294"/>
            <ac:spMk id="95" creationId="{E4B4A1DE-9EE1-4664-A6F1-E2FEDE95AAB1}"/>
          </ac:spMkLst>
        </pc:spChg>
        <pc:spChg chg="add del mod">
          <ac:chgData name="George Adams" userId="d66181da58ebf9ab" providerId="LiveId" clId="{FD831739-4AB3-40C7-88DD-E1342314F280}" dt="2022-01-19T02:51:08.925" v="3609" actId="478"/>
          <ac:spMkLst>
            <pc:docMk/>
            <pc:sldMk cId="2645148245" sldId="294"/>
            <ac:spMk id="97" creationId="{5C0A88BF-4CC2-4AF9-A2D8-25386BAFC7A1}"/>
          </ac:spMkLst>
        </pc:spChg>
        <pc:spChg chg="del mod">
          <ac:chgData name="George Adams" userId="d66181da58ebf9ab" providerId="LiveId" clId="{FD831739-4AB3-40C7-88DD-E1342314F280}" dt="2022-01-19T02:55:11.426" v="3693" actId="478"/>
          <ac:spMkLst>
            <pc:docMk/>
            <pc:sldMk cId="2645148245" sldId="294"/>
            <ac:spMk id="145" creationId="{596531E7-E4D0-4246-BB9A-6A1FACECAAA4}"/>
          </ac:spMkLst>
        </pc:spChg>
        <pc:spChg chg="add del mod">
          <ac:chgData name="George Adams" userId="d66181da58ebf9ab" providerId="LiveId" clId="{FD831739-4AB3-40C7-88DD-E1342314F280}" dt="2022-01-19T02:51:08.925" v="3609" actId="478"/>
          <ac:spMkLst>
            <pc:docMk/>
            <pc:sldMk cId="2645148245" sldId="294"/>
            <ac:spMk id="146" creationId="{7190C815-3D28-4C75-A454-FF3C0E0D432D}"/>
          </ac:spMkLst>
        </pc:spChg>
        <pc:spChg chg="add del mod">
          <ac:chgData name="George Adams" userId="d66181da58ebf9ab" providerId="LiveId" clId="{FD831739-4AB3-40C7-88DD-E1342314F280}" dt="2022-01-19T02:51:08.925" v="3609" actId="478"/>
          <ac:spMkLst>
            <pc:docMk/>
            <pc:sldMk cId="2645148245" sldId="294"/>
            <ac:spMk id="147" creationId="{11192224-1D57-4221-89B6-FBB6BC0F5462}"/>
          </ac:spMkLst>
        </pc:spChg>
        <pc:spChg chg="add del mod">
          <ac:chgData name="George Adams" userId="d66181da58ebf9ab" providerId="LiveId" clId="{FD831739-4AB3-40C7-88DD-E1342314F280}" dt="2022-01-19T02:51:08.925" v="3609" actId="478"/>
          <ac:spMkLst>
            <pc:docMk/>
            <pc:sldMk cId="2645148245" sldId="294"/>
            <ac:spMk id="148" creationId="{9B48C635-FFC3-436F-9AE8-BF4BAD45004F}"/>
          </ac:spMkLst>
        </pc:spChg>
        <pc:spChg chg="add del mod">
          <ac:chgData name="George Adams" userId="d66181da58ebf9ab" providerId="LiveId" clId="{FD831739-4AB3-40C7-88DD-E1342314F280}" dt="2022-01-19T02:51:08.925" v="3609" actId="478"/>
          <ac:spMkLst>
            <pc:docMk/>
            <pc:sldMk cId="2645148245" sldId="294"/>
            <ac:spMk id="149" creationId="{DDE06D51-979F-43AE-8818-45AA1D456A9A}"/>
          </ac:spMkLst>
        </pc:spChg>
        <pc:spChg chg="add mod ord">
          <ac:chgData name="George Adams" userId="d66181da58ebf9ab" providerId="LiveId" clId="{FD831739-4AB3-40C7-88DD-E1342314F280}" dt="2022-01-19T02:55:57.255" v="3699" actId="1076"/>
          <ac:spMkLst>
            <pc:docMk/>
            <pc:sldMk cId="2645148245" sldId="294"/>
            <ac:spMk id="152" creationId="{FF6430BF-CF5F-410D-BF5F-04307D86AC08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4" creationId="{89A37F91-0547-4252-A17C-5930D074D82F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5" creationId="{4E4E6774-DF0F-4EDA-A398-468B1FFA1DEA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6" creationId="{F7FE8683-97B9-4E77-8A8F-2AB716FD2A3C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7" creationId="{A730C549-53E9-44E3-A164-D0B9E78B5360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8" creationId="{0E6D6F51-4463-4E13-8BE7-ED43B104383C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69" creationId="{56EF71E2-AEF3-4977-A975-753F63C3164B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0" creationId="{96944F03-0A27-4FF8-B15B-693F67660CC4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1" creationId="{071EC6A0-BE0D-4F85-9D02-B7247BD93ABA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2" creationId="{53961531-6B1D-4448-9CB0-9A44FEDF1AF9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3" creationId="{B4E91730-49AE-4269-823E-9AE415070D89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4" creationId="{47A939FA-6142-406F-A5F6-0B1D3F5B05A4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5" creationId="{E8F9F8F0-24E9-4B1C-A575-30E2911AD2BE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6" creationId="{4F6E8534-D9E2-4B6E-850F-BFB6068EF8AC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7" creationId="{FCAA9F06-B441-4584-8A7E-53FD0C01ED8A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8" creationId="{F6124569-223E-4825-A4EC-8DB667820ECF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79" creationId="{29D9CDF2-96F5-47EF-91C8-25581FD2F216}"/>
          </ac:spMkLst>
        </pc:spChg>
        <pc:spChg chg="mod">
          <ac:chgData name="George Adams" userId="d66181da58ebf9ab" providerId="LiveId" clId="{FD831739-4AB3-40C7-88DD-E1342314F280}" dt="2022-01-19T02:51:58.303" v="3615"/>
          <ac:spMkLst>
            <pc:docMk/>
            <pc:sldMk cId="2645148245" sldId="294"/>
            <ac:spMk id="180" creationId="{6D6263A1-8E24-4873-A51D-F8C4EBFF656A}"/>
          </ac:spMkLst>
        </pc:spChg>
        <pc:grpChg chg="add mod">
          <ac:chgData name="George Adams" userId="d66181da58ebf9ab" providerId="LiveId" clId="{FD831739-4AB3-40C7-88DD-E1342314F280}" dt="2022-01-19T02:52:20.854" v="3618" actId="164"/>
          <ac:grpSpMkLst>
            <pc:docMk/>
            <pc:sldMk cId="2645148245" sldId="294"/>
            <ac:grpSpMk id="7" creationId="{4A88B470-E74A-46B2-BF52-7302163E1DE1}"/>
          </ac:grpSpMkLst>
        </pc:grpChg>
        <pc:grpChg chg="add del mod">
          <ac:chgData name="George Adams" userId="d66181da58ebf9ab" providerId="LiveId" clId="{FD831739-4AB3-40C7-88DD-E1342314F280}" dt="2022-01-19T02:50:43.361" v="3604" actId="478"/>
          <ac:grpSpMkLst>
            <pc:docMk/>
            <pc:sldMk cId="2645148245" sldId="294"/>
            <ac:grpSpMk id="65" creationId="{BEC701B1-9D56-4FAD-B533-1B6CE57EAA30}"/>
          </ac:grpSpMkLst>
        </pc:grpChg>
        <pc:grpChg chg="add del mod">
          <ac:chgData name="George Adams" userId="d66181da58ebf9ab" providerId="LiveId" clId="{FD831739-4AB3-40C7-88DD-E1342314F280}" dt="2022-01-19T02:51:08.925" v="3609" actId="478"/>
          <ac:grpSpMkLst>
            <pc:docMk/>
            <pc:sldMk cId="2645148245" sldId="294"/>
            <ac:grpSpMk id="78" creationId="{C7917F23-C628-4E17-A732-F928CEB427EE}"/>
          </ac:grpSpMkLst>
        </pc:grpChg>
        <pc:grpChg chg="add del mod">
          <ac:chgData name="George Adams" userId="d66181da58ebf9ab" providerId="LiveId" clId="{FD831739-4AB3-40C7-88DD-E1342314F280}" dt="2022-01-19T02:51:08.925" v="3609" actId="478"/>
          <ac:grpSpMkLst>
            <pc:docMk/>
            <pc:sldMk cId="2645148245" sldId="294"/>
            <ac:grpSpMk id="81" creationId="{63C8B44B-BFFE-48CB-A55C-7A40AB98175D}"/>
          </ac:grpSpMkLst>
        </pc:grpChg>
        <pc:grpChg chg="add del mod">
          <ac:chgData name="George Adams" userId="d66181da58ebf9ab" providerId="LiveId" clId="{FD831739-4AB3-40C7-88DD-E1342314F280}" dt="2022-01-19T02:50:52.759" v="3606" actId="478"/>
          <ac:grpSpMkLst>
            <pc:docMk/>
            <pc:sldMk cId="2645148245" sldId="294"/>
            <ac:grpSpMk id="84" creationId="{FB71F1A0-5119-4CE7-BF0E-3A8A54E7E98E}"/>
          </ac:grpSpMkLst>
        </pc:grpChg>
        <pc:grpChg chg="add del mod">
          <ac:chgData name="George Adams" userId="d66181da58ebf9ab" providerId="LiveId" clId="{FD831739-4AB3-40C7-88DD-E1342314F280}" dt="2022-01-19T02:50:59.687" v="3607" actId="478"/>
          <ac:grpSpMkLst>
            <pc:docMk/>
            <pc:sldMk cId="2645148245" sldId="294"/>
            <ac:grpSpMk id="87" creationId="{D19136F0-A58C-4B7B-B854-2FABD679EB52}"/>
          </ac:grpSpMkLst>
        </pc:grpChg>
        <pc:grpChg chg="add del mod">
          <ac:chgData name="George Adams" userId="d66181da58ebf9ab" providerId="LiveId" clId="{FD831739-4AB3-40C7-88DD-E1342314F280}" dt="2022-01-19T02:51:08.925" v="3609" actId="478"/>
          <ac:grpSpMkLst>
            <pc:docMk/>
            <pc:sldMk cId="2645148245" sldId="294"/>
            <ac:grpSpMk id="90" creationId="{FB18AC25-F129-465F-B402-5F2BDC059A48}"/>
          </ac:grpSpMkLst>
        </pc:grpChg>
        <pc:grpChg chg="add del mod">
          <ac:chgData name="George Adams" userId="d66181da58ebf9ab" providerId="LiveId" clId="{FD831739-4AB3-40C7-88DD-E1342314F280}" dt="2022-01-19T02:51:08.925" v="3609" actId="478"/>
          <ac:grpSpMkLst>
            <pc:docMk/>
            <pc:sldMk cId="2645148245" sldId="294"/>
            <ac:grpSpMk id="93" creationId="{07B1C6B6-557A-49AF-AD1C-35EA88FDDEF7}"/>
          </ac:grpSpMkLst>
        </pc:grpChg>
        <pc:grpChg chg="del">
          <ac:chgData name="George Adams" userId="d66181da58ebf9ab" providerId="LiveId" clId="{FD831739-4AB3-40C7-88DD-E1342314F280}" dt="2022-01-19T02:42:49.475" v="3322" actId="478"/>
          <ac:grpSpMkLst>
            <pc:docMk/>
            <pc:sldMk cId="2645148245" sldId="294"/>
            <ac:grpSpMk id="96" creationId="{9BB03E83-4C55-47AA-86A8-9B70495EA2D3}"/>
          </ac:grpSpMkLst>
        </pc:grpChg>
        <pc:grpChg chg="add mod">
          <ac:chgData name="George Adams" userId="d66181da58ebf9ab" providerId="LiveId" clId="{FD831739-4AB3-40C7-88DD-E1342314F280}" dt="2022-01-19T02:52:05.393" v="3616" actId="1076"/>
          <ac:grpSpMkLst>
            <pc:docMk/>
            <pc:sldMk cId="2645148245" sldId="294"/>
            <ac:grpSpMk id="153" creationId="{6E2902BE-87CA-4A7A-9E44-3C1029EE9289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57" creationId="{D0C50472-3BFB-4AD9-B62C-F80FB9735E80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58" creationId="{9CC6B671-8070-4DD1-8233-6DDCA33ABF11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59" creationId="{2E619F0F-7364-4B94-B44C-ACFDAC0E952C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60" creationId="{6FAEDD8F-EEF7-4BEB-84DD-4DA297484E68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61" creationId="{902E2314-4352-4E92-B518-BF2FC046D0A4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62" creationId="{83D275EC-9284-4901-A7FA-2E4E827FC5C4}"/>
          </ac:grpSpMkLst>
        </pc:grpChg>
        <pc:grpChg chg="mod">
          <ac:chgData name="George Adams" userId="d66181da58ebf9ab" providerId="LiveId" clId="{FD831739-4AB3-40C7-88DD-E1342314F280}" dt="2022-01-19T02:51:58.303" v="3615"/>
          <ac:grpSpMkLst>
            <pc:docMk/>
            <pc:sldMk cId="2645148245" sldId="294"/>
            <ac:grpSpMk id="163" creationId="{6CFE626B-D084-4556-9E15-0488A2808D6E}"/>
          </ac:grpSpMkLst>
        </pc:grpChg>
        <pc:graphicFrameChg chg="add del mod">
          <ac:chgData name="George Adams" userId="d66181da58ebf9ab" providerId="LiveId" clId="{FD831739-4AB3-40C7-88DD-E1342314F280}" dt="2022-01-19T02:51:49.430" v="3612" actId="478"/>
          <ac:graphicFrameMkLst>
            <pc:docMk/>
            <pc:sldMk cId="2645148245" sldId="294"/>
            <ac:graphicFrameMk id="59" creationId="{E2D83BF5-DF2A-4DB1-BB34-DF80377539BA}"/>
          </ac:graphicFrameMkLst>
        </pc:graphicFrameChg>
        <pc:graphicFrameChg chg="add mod">
          <ac:chgData name="George Adams" userId="d66181da58ebf9ab" providerId="LiveId" clId="{FD831739-4AB3-40C7-88DD-E1342314F280}" dt="2022-01-19T02:55:40.615" v="3696" actId="1076"/>
          <ac:graphicFrameMkLst>
            <pc:docMk/>
            <pc:sldMk cId="2645148245" sldId="294"/>
            <ac:graphicFrameMk id="193" creationId="{9B3070A5-AAFE-402D-AFD1-51F23C840773}"/>
          </ac:graphicFrameMkLst>
        </pc:graphicFrame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69" creationId="{80CE0982-10B2-4B4C-A09B-F62554DCF89D}"/>
          </ac:picMkLst>
        </pc:pic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70" creationId="{8D7BBFC3-CEF9-4C5C-9E7A-D98E97FA3B85}"/>
          </ac:picMkLst>
        </pc:pic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71" creationId="{AD100223-8DB1-4B00-A8BC-AD1D232A960D}"/>
          </ac:picMkLst>
        </pc:pic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75" creationId="{93B64D82-F6D2-4F72-B3D1-C7D01B877754}"/>
          </ac:picMkLst>
        </pc:pic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76" creationId="{1FAE3522-1208-474E-AC68-269910BEC21A}"/>
          </ac:picMkLst>
        </pc:picChg>
        <pc:picChg chg="mod">
          <ac:chgData name="George Adams" userId="d66181da58ebf9ab" providerId="LiveId" clId="{FD831739-4AB3-40C7-88DD-E1342314F280}" dt="2022-01-19T02:49:22.727" v="3593"/>
          <ac:picMkLst>
            <pc:docMk/>
            <pc:sldMk cId="2645148245" sldId="294"/>
            <ac:picMk id="77" creationId="{76DDCD01-716F-4089-AE76-042C08D36E37}"/>
          </ac:picMkLst>
        </pc:picChg>
        <pc:picChg chg="del">
          <ac:chgData name="George Adams" userId="d66181da58ebf9ab" providerId="LiveId" clId="{FD831739-4AB3-40C7-88DD-E1342314F280}" dt="2022-01-19T02:42:47.493" v="3321" actId="478"/>
          <ac:picMkLst>
            <pc:docMk/>
            <pc:sldMk cId="2645148245" sldId="294"/>
            <ac:picMk id="144" creationId="{A2839CEC-2E39-4275-8754-1725BFF4F4BC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84" creationId="{E0091F0A-7CEF-41E2-812C-F8ED937D53CE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85" creationId="{B2B779CF-BEDA-45AC-9530-3B60FF535F55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86" creationId="{06EB1A36-3980-47B8-994D-C69E63F9C0E3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90" creationId="{E79B4999-48F8-4C32-9B04-A64B264F2D9E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91" creationId="{4583923D-93E1-40A8-ACA1-0C179892DE71}"/>
          </ac:picMkLst>
        </pc:picChg>
        <pc:picChg chg="mod">
          <ac:chgData name="George Adams" userId="d66181da58ebf9ab" providerId="LiveId" clId="{FD831739-4AB3-40C7-88DD-E1342314F280}" dt="2022-01-19T02:51:58.303" v="3615"/>
          <ac:picMkLst>
            <pc:docMk/>
            <pc:sldMk cId="2645148245" sldId="294"/>
            <ac:picMk id="192" creationId="{EA2C9F8E-7D7A-4C83-AEEB-3FECF2B076BB}"/>
          </ac:picMkLst>
        </pc:picChg>
        <pc:cxnChg chg="add del mod">
          <ac:chgData name="George Adams" userId="d66181da58ebf9ab" providerId="LiveId" clId="{FD831739-4AB3-40C7-88DD-E1342314F280}" dt="2022-01-19T02:51:08.925" v="3609" actId="478"/>
          <ac:cxnSpMkLst>
            <pc:docMk/>
            <pc:sldMk cId="2645148245" sldId="294"/>
            <ac:cxnSpMk id="60" creationId="{13A46A11-2501-43A9-9DDC-3529F0C8CDBC}"/>
          </ac:cxnSpMkLst>
        </pc:cxnChg>
        <pc:cxnChg chg="add del mod">
          <ac:chgData name="George Adams" userId="d66181da58ebf9ab" providerId="LiveId" clId="{FD831739-4AB3-40C7-88DD-E1342314F280}" dt="2022-01-19T02:51:08.925" v="3609" actId="478"/>
          <ac:cxnSpMkLst>
            <pc:docMk/>
            <pc:sldMk cId="2645148245" sldId="294"/>
            <ac:cxnSpMk id="61" creationId="{BB1CD05E-7BA9-45E3-BD31-762AD9422FAB}"/>
          </ac:cxnSpMkLst>
        </pc:cxnChg>
        <pc:cxnChg chg="add del mod">
          <ac:chgData name="George Adams" userId="d66181da58ebf9ab" providerId="LiveId" clId="{FD831739-4AB3-40C7-88DD-E1342314F280}" dt="2022-01-19T02:51:08.925" v="3609" actId="478"/>
          <ac:cxnSpMkLst>
            <pc:docMk/>
            <pc:sldMk cId="2645148245" sldId="294"/>
            <ac:cxnSpMk id="62" creationId="{89FE8D4B-24C6-4FD5-A1C8-75976CD37C2B}"/>
          </ac:cxnSpMkLst>
        </pc:cxnChg>
        <pc:cxnChg chg="add del mod">
          <ac:chgData name="George Adams" userId="d66181da58ebf9ab" providerId="LiveId" clId="{FD831739-4AB3-40C7-88DD-E1342314F280}" dt="2022-01-19T02:51:55.895" v="3614" actId="478"/>
          <ac:cxnSpMkLst>
            <pc:docMk/>
            <pc:sldMk cId="2645148245" sldId="294"/>
            <ac:cxnSpMk id="63" creationId="{66C1529A-DE75-4481-B8A2-21BED4FDDE23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66" creationId="{BB6284DB-F2CB-4674-8706-9F0CF370D200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67" creationId="{1A1D9C9A-0434-482D-8D76-965B5907030D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68" creationId="{A3E03048-5966-4E2C-A900-D150369AD0E0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72" creationId="{BD07133C-8CB5-4AE5-AAE4-B48C44C21F16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73" creationId="{A2284A61-98AD-4A97-ABEF-B07D89875B58}"/>
          </ac:cxnSpMkLst>
        </pc:cxnChg>
        <pc:cxnChg chg="mod">
          <ac:chgData name="George Adams" userId="d66181da58ebf9ab" providerId="LiveId" clId="{FD831739-4AB3-40C7-88DD-E1342314F280}" dt="2022-01-19T02:49:22.727" v="3593"/>
          <ac:cxnSpMkLst>
            <pc:docMk/>
            <pc:sldMk cId="2645148245" sldId="294"/>
            <ac:cxnSpMk id="74" creationId="{0A8390E4-2A49-420A-8746-91DA151257BF}"/>
          </ac:cxnSpMkLst>
        </pc:cxnChg>
        <pc:cxnChg chg="add del mod">
          <ac:chgData name="George Adams" userId="d66181da58ebf9ab" providerId="LiveId" clId="{FD831739-4AB3-40C7-88DD-E1342314F280}" dt="2022-01-19T02:51:52.456" v="3613" actId="478"/>
          <ac:cxnSpMkLst>
            <pc:docMk/>
            <pc:sldMk cId="2645148245" sldId="294"/>
            <ac:cxnSpMk id="150" creationId="{E7B4D804-014A-4990-B773-0BCF644538E5}"/>
          </ac:cxnSpMkLst>
        </pc:cxnChg>
        <pc:cxnChg chg="add mod ord">
          <ac:chgData name="George Adams" userId="d66181da58ebf9ab" providerId="LiveId" clId="{FD831739-4AB3-40C7-88DD-E1342314F280}" dt="2022-01-19T02:55:45.465" v="3697" actId="14100"/>
          <ac:cxnSpMkLst>
            <pc:docMk/>
            <pc:sldMk cId="2645148245" sldId="294"/>
            <ac:cxnSpMk id="151" creationId="{FA53A22E-691B-4D89-B6C7-1A2C9B78BC8A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54" creationId="{8F2BAE29-EBDD-4CB6-8C18-DAE06635CEBC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55" creationId="{AAE9027B-29B9-4016-93DA-FCDF05C80DCE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56" creationId="{E57E81BD-F3F4-4094-B612-695DE94C5FFD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1" creationId="{ECB358C8-BCE7-462F-872C-A9E417F697E1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2" creationId="{4460E94C-7D03-402C-B008-1F82BD566783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3" creationId="{A4535705-8CEA-4D6A-89BE-890D1B53B80B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7" creationId="{A733321D-E829-49FC-84C4-3DB22BC8D5ED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8" creationId="{3147FAA2-0F36-4B1E-9FE2-24513088336A}"/>
          </ac:cxnSpMkLst>
        </pc:cxnChg>
        <pc:cxnChg chg="mod">
          <ac:chgData name="George Adams" userId="d66181da58ebf9ab" providerId="LiveId" clId="{FD831739-4AB3-40C7-88DD-E1342314F280}" dt="2022-01-19T02:51:58.303" v="3615"/>
          <ac:cxnSpMkLst>
            <pc:docMk/>
            <pc:sldMk cId="2645148245" sldId="294"/>
            <ac:cxnSpMk id="189" creationId="{FDEFF421-1B4B-4572-A1A0-09C5EEF16F31}"/>
          </ac:cxnSpMkLst>
        </pc:cxnChg>
        <pc:cxnChg chg="add mod">
          <ac:chgData name="George Adams" userId="d66181da58ebf9ab" providerId="LiveId" clId="{FD831739-4AB3-40C7-88DD-E1342314F280}" dt="2022-01-19T02:55:40.615" v="3696" actId="1076"/>
          <ac:cxnSpMkLst>
            <pc:docMk/>
            <pc:sldMk cId="2645148245" sldId="294"/>
            <ac:cxnSpMk id="194" creationId="{ADED1DEC-0D45-441E-9290-9A9709968AD7}"/>
          </ac:cxnSpMkLst>
        </pc:cxnChg>
        <pc:cxnChg chg="add mod">
          <ac:chgData name="George Adams" userId="d66181da58ebf9ab" providerId="LiveId" clId="{FD831739-4AB3-40C7-88DD-E1342314F280}" dt="2022-01-19T02:55:40.615" v="3696" actId="1076"/>
          <ac:cxnSpMkLst>
            <pc:docMk/>
            <pc:sldMk cId="2645148245" sldId="294"/>
            <ac:cxnSpMk id="195" creationId="{93013D96-07A9-4DF5-9790-A756B6D4CF72}"/>
          </ac:cxnSpMkLst>
        </pc:cxnChg>
      </pc:sldChg>
      <pc:sldChg chg="modSp add mod ord">
        <pc:chgData name="George Adams" userId="d66181da58ebf9ab" providerId="LiveId" clId="{FD831739-4AB3-40C7-88DD-E1342314F280}" dt="2022-01-20T12:09:24.647" v="3918" actId="14100"/>
        <pc:sldMkLst>
          <pc:docMk/>
          <pc:sldMk cId="1328701779" sldId="295"/>
        </pc:sldMkLst>
        <pc:spChg chg="mod">
          <ac:chgData name="George Adams" userId="d66181da58ebf9ab" providerId="LiveId" clId="{FD831739-4AB3-40C7-88DD-E1342314F280}" dt="2022-01-20T12:09:24.647" v="3918" actId="14100"/>
          <ac:spMkLst>
            <pc:docMk/>
            <pc:sldMk cId="1328701779" sldId="295"/>
            <ac:spMk id="2" creationId="{CD53CE48-9949-4419-BC6D-CCD3434F5E08}"/>
          </ac:spMkLst>
        </pc:spChg>
      </pc:sldChg>
      <pc:sldChg chg="modSp mod">
        <pc:chgData name="George Adams" userId="d66181da58ebf9ab" providerId="LiveId" clId="{FD831739-4AB3-40C7-88DD-E1342314F280}" dt="2022-01-27T14:46:55.109" v="13553" actId="20577"/>
        <pc:sldMkLst>
          <pc:docMk/>
          <pc:sldMk cId="3628751389" sldId="296"/>
        </pc:sldMkLst>
        <pc:spChg chg="mod">
          <ac:chgData name="George Adams" userId="d66181da58ebf9ab" providerId="LiveId" clId="{FD831739-4AB3-40C7-88DD-E1342314F280}" dt="2022-01-27T14:46:55.109" v="13553" actId="20577"/>
          <ac:spMkLst>
            <pc:docMk/>
            <pc:sldMk cId="3628751389" sldId="296"/>
            <ac:spMk id="57" creationId="{D6F1365B-9B34-4FC1-9091-63E52E32FBC7}"/>
          </ac:spMkLst>
        </pc:spChg>
      </pc:sldChg>
      <pc:sldChg chg="addSp modSp mod modAnim">
        <pc:chgData name="George Adams" userId="d66181da58ebf9ab" providerId="LiveId" clId="{FD831739-4AB3-40C7-88DD-E1342314F280}" dt="2022-01-27T14:47:04.780" v="13554" actId="20577"/>
        <pc:sldMkLst>
          <pc:docMk/>
          <pc:sldMk cId="3882632423" sldId="297"/>
        </pc:sldMkLst>
        <pc:spChg chg="add mod">
          <ac:chgData name="George Adams" userId="d66181da58ebf9ab" providerId="LiveId" clId="{FD831739-4AB3-40C7-88DD-E1342314F280}" dt="2022-01-20T17:08:00.616" v="5091" actId="207"/>
          <ac:spMkLst>
            <pc:docMk/>
            <pc:sldMk cId="3882632423" sldId="297"/>
            <ac:spMk id="9" creationId="{879EC985-4406-4AE5-B323-44E6959FAE6A}"/>
          </ac:spMkLst>
        </pc:spChg>
        <pc:spChg chg="mod">
          <ac:chgData name="George Adams" userId="d66181da58ebf9ab" providerId="LiveId" clId="{FD831739-4AB3-40C7-88DD-E1342314F280}" dt="2022-01-20T17:06:25.248" v="5063" actId="1076"/>
          <ac:spMkLst>
            <pc:docMk/>
            <pc:sldMk cId="3882632423" sldId="297"/>
            <ac:spMk id="30" creationId="{24257D3A-F709-40EE-9ACA-8A1490D170FB}"/>
          </ac:spMkLst>
        </pc:spChg>
        <pc:spChg chg="mod">
          <ac:chgData name="George Adams" userId="d66181da58ebf9ab" providerId="LiveId" clId="{FD831739-4AB3-40C7-88DD-E1342314F280}" dt="2022-01-27T14:47:04.780" v="13554" actId="20577"/>
          <ac:spMkLst>
            <pc:docMk/>
            <pc:sldMk cId="3882632423" sldId="297"/>
            <ac:spMk id="57" creationId="{D6F1365B-9B34-4FC1-9091-63E52E32FBC7}"/>
          </ac:spMkLst>
        </pc:spChg>
        <pc:cxnChg chg="add mod">
          <ac:chgData name="George Adams" userId="d66181da58ebf9ab" providerId="LiveId" clId="{FD831739-4AB3-40C7-88DD-E1342314F280}" dt="2022-01-20T17:07:36.531" v="5088" actId="692"/>
          <ac:cxnSpMkLst>
            <pc:docMk/>
            <pc:sldMk cId="3882632423" sldId="297"/>
            <ac:cxnSpMk id="6" creationId="{C933FBEE-5D78-470E-A02D-B173B9EA1016}"/>
          </ac:cxnSpMkLst>
        </pc:cxnChg>
        <pc:cxnChg chg="add mod">
          <ac:chgData name="George Adams" userId="d66181da58ebf9ab" providerId="LiveId" clId="{FD831739-4AB3-40C7-88DD-E1342314F280}" dt="2022-01-20T17:07:47.435" v="5089" actId="14100"/>
          <ac:cxnSpMkLst>
            <pc:docMk/>
            <pc:sldMk cId="3882632423" sldId="297"/>
            <ac:cxnSpMk id="63" creationId="{6A3537AE-69B1-4E6A-9501-FC548122BC9E}"/>
          </ac:cxnSpMkLst>
        </pc:cxnChg>
      </pc:sldChg>
      <pc:sldChg chg="modSp mod">
        <pc:chgData name="George Adams" userId="d66181da58ebf9ab" providerId="LiveId" clId="{FD831739-4AB3-40C7-88DD-E1342314F280}" dt="2022-01-27T14:47:12.525" v="13555" actId="20577"/>
        <pc:sldMkLst>
          <pc:docMk/>
          <pc:sldMk cId="3162240648" sldId="298"/>
        </pc:sldMkLst>
        <pc:spChg chg="mod">
          <ac:chgData name="George Adams" userId="d66181da58ebf9ab" providerId="LiveId" clId="{FD831739-4AB3-40C7-88DD-E1342314F280}" dt="2022-01-27T14:47:12.525" v="13555" actId="20577"/>
          <ac:spMkLst>
            <pc:docMk/>
            <pc:sldMk cId="3162240648" sldId="298"/>
            <ac:spMk id="57" creationId="{D6F1365B-9B34-4FC1-9091-63E52E32FBC7}"/>
          </ac:spMkLst>
        </pc:spChg>
      </pc:sldChg>
      <pc:sldChg chg="modSp mod">
        <pc:chgData name="George Adams" userId="d66181da58ebf9ab" providerId="LiveId" clId="{FD831739-4AB3-40C7-88DD-E1342314F280}" dt="2022-01-27T14:47:18.354" v="13556" actId="20577"/>
        <pc:sldMkLst>
          <pc:docMk/>
          <pc:sldMk cId="2974312427" sldId="299"/>
        </pc:sldMkLst>
        <pc:spChg chg="mod">
          <ac:chgData name="George Adams" userId="d66181da58ebf9ab" providerId="LiveId" clId="{FD831739-4AB3-40C7-88DD-E1342314F280}" dt="2022-01-27T14:47:18.354" v="13556" actId="20577"/>
          <ac:spMkLst>
            <pc:docMk/>
            <pc:sldMk cId="2974312427" sldId="299"/>
            <ac:spMk id="57" creationId="{D6F1365B-9B34-4FC1-9091-63E52E32FBC7}"/>
          </ac:spMkLst>
        </pc:spChg>
      </pc:sldChg>
      <pc:sldChg chg="modSp mod">
        <pc:chgData name="George Adams" userId="d66181da58ebf9ab" providerId="LiveId" clId="{FD831739-4AB3-40C7-88DD-E1342314F280}" dt="2022-01-27T14:47:28.929" v="13557" actId="20577"/>
        <pc:sldMkLst>
          <pc:docMk/>
          <pc:sldMk cId="206425950" sldId="300"/>
        </pc:sldMkLst>
        <pc:spChg chg="mod">
          <ac:chgData name="George Adams" userId="d66181da58ebf9ab" providerId="LiveId" clId="{FD831739-4AB3-40C7-88DD-E1342314F280}" dt="2022-01-27T14:47:28.929" v="13557" actId="20577"/>
          <ac:spMkLst>
            <pc:docMk/>
            <pc:sldMk cId="206425950" sldId="300"/>
            <ac:spMk id="57" creationId="{D6F1365B-9B34-4FC1-9091-63E52E32FBC7}"/>
          </ac:spMkLst>
        </pc:spChg>
      </pc:sldChg>
      <pc:sldChg chg="modSp mod">
        <pc:chgData name="George Adams" userId="d66181da58ebf9ab" providerId="LiveId" clId="{FD831739-4AB3-40C7-88DD-E1342314F280}" dt="2022-01-27T14:47:35.468" v="13558" actId="20577"/>
        <pc:sldMkLst>
          <pc:docMk/>
          <pc:sldMk cId="2569238767" sldId="301"/>
        </pc:sldMkLst>
        <pc:spChg chg="mod">
          <ac:chgData name="George Adams" userId="d66181da58ebf9ab" providerId="LiveId" clId="{FD831739-4AB3-40C7-88DD-E1342314F280}" dt="2022-01-27T14:47:35.468" v="13558" actId="20577"/>
          <ac:spMkLst>
            <pc:docMk/>
            <pc:sldMk cId="2569238767" sldId="301"/>
            <ac:spMk id="57" creationId="{D6F1365B-9B34-4FC1-9091-63E52E32FBC7}"/>
          </ac:spMkLst>
        </pc:spChg>
      </pc:sldChg>
      <pc:sldChg chg="modSp mod">
        <pc:chgData name="George Adams" userId="d66181da58ebf9ab" providerId="LiveId" clId="{FD831739-4AB3-40C7-88DD-E1342314F280}" dt="2022-01-27T14:47:41.520" v="13559" actId="20577"/>
        <pc:sldMkLst>
          <pc:docMk/>
          <pc:sldMk cId="1255051088" sldId="302"/>
        </pc:sldMkLst>
        <pc:spChg chg="mod">
          <ac:chgData name="George Adams" userId="d66181da58ebf9ab" providerId="LiveId" clId="{FD831739-4AB3-40C7-88DD-E1342314F280}" dt="2022-01-27T14:47:41.520" v="13559" actId="20577"/>
          <ac:spMkLst>
            <pc:docMk/>
            <pc:sldMk cId="1255051088" sldId="302"/>
            <ac:spMk id="57" creationId="{D6F1365B-9B34-4FC1-9091-63E52E32FBC7}"/>
          </ac:spMkLst>
        </pc:spChg>
      </pc:sldChg>
      <pc:sldChg chg="modSp mod">
        <pc:chgData name="George Adams" userId="d66181da58ebf9ab" providerId="LiveId" clId="{FD831739-4AB3-40C7-88DD-E1342314F280}" dt="2022-01-27T14:47:47.579" v="13560" actId="20577"/>
        <pc:sldMkLst>
          <pc:docMk/>
          <pc:sldMk cId="2343365565" sldId="303"/>
        </pc:sldMkLst>
        <pc:spChg chg="mod">
          <ac:chgData name="George Adams" userId="d66181da58ebf9ab" providerId="LiveId" clId="{FD831739-4AB3-40C7-88DD-E1342314F280}" dt="2022-01-27T14:47:47.579" v="13560" actId="20577"/>
          <ac:spMkLst>
            <pc:docMk/>
            <pc:sldMk cId="2343365565" sldId="303"/>
            <ac:spMk id="57" creationId="{D6F1365B-9B34-4FC1-9091-63E52E32FBC7}"/>
          </ac:spMkLst>
        </pc:spChg>
      </pc:sldChg>
      <pc:sldChg chg="modSp mod modAnim">
        <pc:chgData name="George Adams" userId="d66181da58ebf9ab" providerId="LiveId" clId="{FD831739-4AB3-40C7-88DD-E1342314F280}" dt="2022-01-27T14:47:53.279" v="13561" actId="20577"/>
        <pc:sldMkLst>
          <pc:docMk/>
          <pc:sldMk cId="1973260691" sldId="305"/>
        </pc:sldMkLst>
        <pc:spChg chg="mod">
          <ac:chgData name="George Adams" userId="d66181da58ebf9ab" providerId="LiveId" clId="{FD831739-4AB3-40C7-88DD-E1342314F280}" dt="2022-01-27T14:47:53.279" v="13561" actId="20577"/>
          <ac:spMkLst>
            <pc:docMk/>
            <pc:sldMk cId="1973260691" sldId="305"/>
            <ac:spMk id="57" creationId="{D6F1365B-9B34-4FC1-9091-63E52E32FBC7}"/>
          </ac:spMkLst>
        </pc:spChg>
      </pc:sldChg>
      <pc:sldChg chg="addSp delSp modSp add mod delAnim">
        <pc:chgData name="George Adams" userId="d66181da58ebf9ab" providerId="LiveId" clId="{FD831739-4AB3-40C7-88DD-E1342314F280}" dt="2022-01-26T18:59:35.126" v="13466" actId="1076"/>
        <pc:sldMkLst>
          <pc:docMk/>
          <pc:sldMk cId="3253759086" sldId="306"/>
        </pc:sldMkLst>
        <pc:spChg chg="mod">
          <ac:chgData name="George Adams" userId="d66181da58ebf9ab" providerId="LiveId" clId="{FD831739-4AB3-40C7-88DD-E1342314F280}" dt="2022-01-20T12:43:50.619" v="4394" actId="20577"/>
          <ac:spMkLst>
            <pc:docMk/>
            <pc:sldMk cId="3253759086" sldId="306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26T18:59:35.126" v="13466" actId="1076"/>
          <ac:spMkLst>
            <pc:docMk/>
            <pc:sldMk cId="3253759086" sldId="306"/>
            <ac:spMk id="5" creationId="{0C966A51-CCDA-44EE-A082-EF1B849D7282}"/>
          </ac:spMkLst>
        </pc:spChg>
        <pc:spChg chg="add mod">
          <ac:chgData name="George Adams" userId="d66181da58ebf9ab" providerId="LiveId" clId="{FD831739-4AB3-40C7-88DD-E1342314F280}" dt="2022-01-20T17:10:20.860" v="5095" actId="207"/>
          <ac:spMkLst>
            <pc:docMk/>
            <pc:sldMk cId="3253759086" sldId="306"/>
            <ac:spMk id="12" creationId="{7E31E1C4-3552-46CA-B740-CBFA6356D392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5" creationId="{2CDAA35A-3DAE-4BFF-AEAE-0E353AECB957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8" creationId="{3BC84447-9BCF-4DBB-875A-70E219D08D1C}"/>
          </ac:spMkLst>
        </pc:spChg>
        <pc:spChg chg="add del">
          <ac:chgData name="George Adams" userId="d66181da58ebf9ab" providerId="LiveId" clId="{FD831739-4AB3-40C7-88DD-E1342314F280}" dt="2022-01-20T12:50:26.978" v="4444" actId="478"/>
          <ac:spMkLst>
            <pc:docMk/>
            <pc:sldMk cId="3253759086" sldId="306"/>
            <ac:spMk id="23" creationId="{6C94DCE9-F284-485B-8ADB-B0623AC0DCA9}"/>
          </ac:spMkLst>
        </pc:spChg>
        <pc:spChg chg="add mod ord">
          <ac:chgData name="George Adams" userId="d66181da58ebf9ab" providerId="LiveId" clId="{FD831739-4AB3-40C7-88DD-E1342314F280}" dt="2022-01-20T12:51:10.833" v="4449" actId="164"/>
          <ac:spMkLst>
            <pc:docMk/>
            <pc:sldMk cId="3253759086" sldId="306"/>
            <ac:spMk id="24" creationId="{0B7CFB58-6766-411C-B0D0-94E5031DB5F1}"/>
          </ac:spMkLst>
        </pc:spChg>
        <pc:spChg chg="add mod">
          <ac:chgData name="George Adams" userId="d66181da58ebf9ab" providerId="LiveId" clId="{FD831739-4AB3-40C7-88DD-E1342314F280}" dt="2022-01-20T12:54:42.120" v="4482" actId="1076"/>
          <ac:spMkLst>
            <pc:docMk/>
            <pc:sldMk cId="3253759086" sldId="306"/>
            <ac:spMk id="26" creationId="{245AA73F-C100-43B8-8ADA-29DB1A52B300}"/>
          </ac:spMkLst>
        </pc:spChg>
        <pc:spChg chg="mod">
          <ac:chgData name="George Adams" userId="d66181da58ebf9ab" providerId="LiveId" clId="{FD831739-4AB3-40C7-88DD-E1342314F280}" dt="2022-01-20T12:44:08.166" v="4396" actId="1076"/>
          <ac:spMkLst>
            <pc:docMk/>
            <pc:sldMk cId="3253759086" sldId="306"/>
            <ac:spMk id="57" creationId="{D6F1365B-9B34-4FC1-9091-63E52E32FBC7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25" creationId="{6369ED20-F9C4-47F2-851F-F7E7B7217758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26" creationId="{036C3E50-6888-4B28-9E66-F84B08F43988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27" creationId="{6B215BFD-812A-418D-967C-3C7BD16DD2F7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28" creationId="{DDEC4D4C-4228-4DA7-859E-4957EC505C91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31" creationId="{A6084410-D46F-4157-98B1-7C0C2439F403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32" creationId="{2D3AC21D-AC50-4579-9209-F9B0AB07A496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33" creationId="{C86E75A7-0C39-4349-96EC-FB25C7A6A2C6}"/>
          </ac:spMkLst>
        </pc:spChg>
        <pc:spChg chg="del">
          <ac:chgData name="George Adams" userId="d66181da58ebf9ab" providerId="LiveId" clId="{FD831739-4AB3-40C7-88DD-E1342314F280}" dt="2022-01-20T12:12:17.719" v="4087" actId="478"/>
          <ac:spMkLst>
            <pc:docMk/>
            <pc:sldMk cId="3253759086" sldId="306"/>
            <ac:spMk id="134" creationId="{3F96E74A-09F7-47B2-9C72-5FCE6AD434DD}"/>
          </ac:spMkLst>
        </pc:spChg>
        <pc:grpChg chg="del">
          <ac:chgData name="George Adams" userId="d66181da58ebf9ab" providerId="LiveId" clId="{FD831739-4AB3-40C7-88DD-E1342314F280}" dt="2022-01-20T12:12:17.719" v="4087" actId="478"/>
          <ac:grpSpMkLst>
            <pc:docMk/>
            <pc:sldMk cId="3253759086" sldId="306"/>
            <ac:grpSpMk id="20" creationId="{1AE8842E-79EE-4BCB-AA0E-4F469FF9BC28}"/>
          </ac:grpSpMkLst>
        </pc:grpChg>
        <pc:grpChg chg="add mod">
          <ac:chgData name="George Adams" userId="d66181da58ebf9ab" providerId="LiveId" clId="{FD831739-4AB3-40C7-88DD-E1342314F280}" dt="2022-01-20T12:51:13.917" v="4450" actId="1076"/>
          <ac:grpSpMkLst>
            <pc:docMk/>
            <pc:sldMk cId="3253759086" sldId="306"/>
            <ac:grpSpMk id="25" creationId="{94A16A0E-A61A-4E39-9630-C41BF1A73115}"/>
          </ac:grpSpMkLst>
        </pc:grpChg>
        <pc:grpChg chg="del">
          <ac:chgData name="George Adams" userId="d66181da58ebf9ab" providerId="LiveId" clId="{FD831739-4AB3-40C7-88DD-E1342314F280}" dt="2022-01-20T12:12:17.719" v="4087" actId="478"/>
          <ac:grpSpMkLst>
            <pc:docMk/>
            <pc:sldMk cId="3253759086" sldId="306"/>
            <ac:grpSpMk id="89" creationId="{57E26C35-CEED-4E43-9B3B-50B9EC6D04A4}"/>
          </ac:grpSpMkLst>
        </pc:grpChg>
        <pc:grpChg chg="del">
          <ac:chgData name="George Adams" userId="d66181da58ebf9ab" providerId="LiveId" clId="{FD831739-4AB3-40C7-88DD-E1342314F280}" dt="2022-01-20T12:12:17.719" v="4087" actId="478"/>
          <ac:grpSpMkLst>
            <pc:docMk/>
            <pc:sldMk cId="3253759086" sldId="306"/>
            <ac:grpSpMk id="96" creationId="{3698E3F0-2FD5-42C2-8550-2EF29ACDCF1C}"/>
          </ac:grpSpMkLst>
        </pc:grpChg>
        <pc:grpChg chg="del">
          <ac:chgData name="George Adams" userId="d66181da58ebf9ab" providerId="LiveId" clId="{FD831739-4AB3-40C7-88DD-E1342314F280}" dt="2022-01-20T12:12:17.719" v="4087" actId="478"/>
          <ac:grpSpMkLst>
            <pc:docMk/>
            <pc:sldMk cId="3253759086" sldId="306"/>
            <ac:grpSpMk id="103" creationId="{F771D711-B3D4-43CE-8333-8DD003E75FAC}"/>
          </ac:grpSpMkLst>
        </pc:grpChg>
        <pc:graphicFrameChg chg="add mod ord">
          <ac:chgData name="George Adams" userId="d66181da58ebf9ab" providerId="LiveId" clId="{FD831739-4AB3-40C7-88DD-E1342314F280}" dt="2022-01-20T12:50:52.360" v="4447" actId="167"/>
          <ac:graphicFrameMkLst>
            <pc:docMk/>
            <pc:sldMk cId="3253759086" sldId="306"/>
            <ac:graphicFrameMk id="4" creationId="{364CAD12-DEFC-457B-A8DE-790E0EC4FB9F}"/>
          </ac:graphicFrameMkLst>
        </pc:graphicFrameChg>
        <pc:graphicFrameChg chg="add mod">
          <ac:chgData name="George Adams" userId="d66181da58ebf9ab" providerId="LiveId" clId="{FD831739-4AB3-40C7-88DD-E1342314F280}" dt="2022-01-20T12:51:10.833" v="4449" actId="164"/>
          <ac:graphicFrameMkLst>
            <pc:docMk/>
            <pc:sldMk cId="3253759086" sldId="306"/>
            <ac:graphicFrameMk id="22" creationId="{5ABBC7B7-B34B-439E-972A-0B9A70FA943F}"/>
          </ac:graphicFrameMkLst>
        </pc:graphicFrame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5" creationId="{F8EDC3BC-3A84-4012-AB73-5F50A2DAF6A6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" creationId="{273A3F34-7BE4-4D08-82F5-9F0F25B8CA11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8" creationId="{427C7B2B-39CC-4890-B524-15D1649B383B}"/>
          </ac:cxnSpMkLst>
        </pc:cxnChg>
        <pc:cxnChg chg="add mod">
          <ac:chgData name="George Adams" userId="d66181da58ebf9ab" providerId="LiveId" clId="{FD831739-4AB3-40C7-88DD-E1342314F280}" dt="2022-01-20T12:34:19.925" v="4203" actId="692"/>
          <ac:cxnSpMkLst>
            <pc:docMk/>
            <pc:sldMk cId="3253759086" sldId="306"/>
            <ac:cxnSpMk id="9" creationId="{DC73DA60-707E-4A5D-BFA5-E33F1D964012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10" creationId="{88205528-0F6D-48C3-BDA8-11C3C8A32669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14" creationId="{89B8EB0D-3363-419F-B353-6C1732F33C3D}"/>
          </ac:cxnSpMkLst>
        </pc:cxnChg>
        <pc:cxnChg chg="add mod">
          <ac:chgData name="George Adams" userId="d66181da58ebf9ab" providerId="LiveId" clId="{FD831739-4AB3-40C7-88DD-E1342314F280}" dt="2022-01-20T12:34:25.334" v="4204" actId="692"/>
          <ac:cxnSpMkLst>
            <pc:docMk/>
            <pc:sldMk cId="3253759086" sldId="306"/>
            <ac:cxnSpMk id="16" creationId="{46788E68-BD06-444D-AB2F-BF3572A7ED74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21" creationId="{8236405A-BB39-428F-AB78-1026158049AB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58" creationId="{E5722FF3-3DAF-4082-9417-95A30DE947F5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59" creationId="{F9231C09-E75C-4978-8C2B-5FC44904D602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0" creationId="{1D10A6AF-416B-4091-89B9-BAC983674F24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1" creationId="{F4FD2946-161B-4F12-9F6F-66828CB64E7B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2" creationId="{7BCF158B-ECF3-4A40-9E8F-FC16445F822E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4" creationId="{7090D1E7-422B-4F95-8F99-9112FD6872CB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5" creationId="{245F59F8-0042-4B28-A33E-E1AF90A0568A}"/>
          </ac:cxnSpMkLst>
        </pc:cxnChg>
        <pc:cxnChg chg="del">
          <ac:chgData name="George Adams" userId="d66181da58ebf9ab" providerId="LiveId" clId="{FD831739-4AB3-40C7-88DD-E1342314F280}" dt="2022-01-20T12:12:17.719" v="4087" actId="478"/>
          <ac:cxnSpMkLst>
            <pc:docMk/>
            <pc:sldMk cId="3253759086" sldId="306"/>
            <ac:cxnSpMk id="66" creationId="{DF6F0BDF-E6D2-4A0D-B423-8BBBC18934F6}"/>
          </ac:cxnSpMkLst>
        </pc:cxnChg>
      </pc:sldChg>
      <pc:sldChg chg="addSp delSp modSp add mod">
        <pc:chgData name="George Adams" userId="d66181da58ebf9ab" providerId="LiveId" clId="{FD831739-4AB3-40C7-88DD-E1342314F280}" dt="2022-01-26T18:59:44.960" v="13467"/>
        <pc:sldMkLst>
          <pc:docMk/>
          <pc:sldMk cId="149504614" sldId="307"/>
        </pc:sldMkLst>
        <pc:spChg chg="mod">
          <ac:chgData name="George Adams" userId="d66181da58ebf9ab" providerId="LiveId" clId="{FD831739-4AB3-40C7-88DD-E1342314F280}" dt="2022-01-20T12:44:54.520" v="4440" actId="20577"/>
          <ac:spMkLst>
            <pc:docMk/>
            <pc:sldMk cId="149504614" sldId="307"/>
            <ac:spMk id="2" creationId="{D1C65236-95FB-454E-AF12-62F959BCB588}"/>
          </ac:spMkLst>
        </pc:spChg>
        <pc:spChg chg="add del mod">
          <ac:chgData name="George Adams" userId="d66181da58ebf9ab" providerId="LiveId" clId="{FD831739-4AB3-40C7-88DD-E1342314F280}" dt="2022-01-20T12:34:56.695" v="4208" actId="478"/>
          <ac:spMkLst>
            <pc:docMk/>
            <pc:sldMk cId="149504614" sldId="307"/>
            <ac:spMk id="6" creationId="{20DB27A3-B75B-4234-BA27-1C52EE8D4D75}"/>
          </ac:spMkLst>
        </pc:spChg>
        <pc:spChg chg="mod">
          <ac:chgData name="George Adams" userId="d66181da58ebf9ab" providerId="LiveId" clId="{FD831739-4AB3-40C7-88DD-E1342314F280}" dt="2022-01-20T17:10:41.617" v="5098" actId="207"/>
          <ac:spMkLst>
            <pc:docMk/>
            <pc:sldMk cId="149504614" sldId="307"/>
            <ac:spMk id="12" creationId="{7E31E1C4-3552-46CA-B740-CBFA6356D392}"/>
          </ac:spMkLst>
        </pc:spChg>
        <pc:spChg chg="add del mod">
          <ac:chgData name="George Adams" userId="d66181da58ebf9ab" providerId="LiveId" clId="{FD831739-4AB3-40C7-88DD-E1342314F280}" dt="2022-01-20T12:34:59.001" v="4209" actId="478"/>
          <ac:spMkLst>
            <pc:docMk/>
            <pc:sldMk cId="149504614" sldId="307"/>
            <ac:spMk id="13" creationId="{D856EFE4-2F5C-4B81-A5D2-724D9501819C}"/>
          </ac:spMkLst>
        </pc:spChg>
        <pc:spChg chg="add del mod">
          <ac:chgData name="George Adams" userId="d66181da58ebf9ab" providerId="LiveId" clId="{FD831739-4AB3-40C7-88DD-E1342314F280}" dt="2022-01-20T12:35:01.202" v="4210" actId="478"/>
          <ac:spMkLst>
            <pc:docMk/>
            <pc:sldMk cId="149504614" sldId="307"/>
            <ac:spMk id="14" creationId="{CF6E6AF4-8367-479C-80DE-876B4E8C78AC}"/>
          </ac:spMkLst>
        </pc:spChg>
        <pc:spChg chg="add del mod">
          <ac:chgData name="George Adams" userId="d66181da58ebf9ab" providerId="LiveId" clId="{FD831739-4AB3-40C7-88DD-E1342314F280}" dt="2022-01-20T12:35:03.934" v="4211" actId="478"/>
          <ac:spMkLst>
            <pc:docMk/>
            <pc:sldMk cId="149504614" sldId="307"/>
            <ac:spMk id="15" creationId="{C23CB9CB-3BA5-4588-A21C-C4CD5F508C89}"/>
          </ac:spMkLst>
        </pc:spChg>
        <pc:spChg chg="add del mod">
          <ac:chgData name="George Adams" userId="d66181da58ebf9ab" providerId="LiveId" clId="{FD831739-4AB3-40C7-88DD-E1342314F280}" dt="2022-01-20T12:34:54.132" v="4207" actId="478"/>
          <ac:spMkLst>
            <pc:docMk/>
            <pc:sldMk cId="149504614" sldId="307"/>
            <ac:spMk id="17" creationId="{97623961-EA99-4BDA-AE19-B00CF43AE2FF}"/>
          </ac:spMkLst>
        </pc:spChg>
        <pc:spChg chg="add mod">
          <ac:chgData name="George Adams" userId="d66181da58ebf9ab" providerId="LiveId" clId="{FD831739-4AB3-40C7-88DD-E1342314F280}" dt="2022-01-20T12:35:20.650" v="4218" actId="1076"/>
          <ac:spMkLst>
            <pc:docMk/>
            <pc:sldMk cId="149504614" sldId="307"/>
            <ac:spMk id="18" creationId="{761B456F-993A-4D35-B928-5760286A6940}"/>
          </ac:spMkLst>
        </pc:spChg>
        <pc:spChg chg="add mod">
          <ac:chgData name="George Adams" userId="d66181da58ebf9ab" providerId="LiveId" clId="{FD831739-4AB3-40C7-88DD-E1342314F280}" dt="2022-01-20T12:34:44.085" v="4205" actId="1076"/>
          <ac:spMkLst>
            <pc:docMk/>
            <pc:sldMk cId="149504614" sldId="307"/>
            <ac:spMk id="19" creationId="{C5D45E23-647F-4757-972B-0E8E68562AFF}"/>
          </ac:spMkLst>
        </pc:spChg>
        <pc:spChg chg="add del mod">
          <ac:chgData name="George Adams" userId="d66181da58ebf9ab" providerId="LiveId" clId="{FD831739-4AB3-40C7-88DD-E1342314F280}" dt="2022-01-20T12:36:18.058" v="4224" actId="478"/>
          <ac:spMkLst>
            <pc:docMk/>
            <pc:sldMk cId="149504614" sldId="307"/>
            <ac:spMk id="20" creationId="{63C96180-A23A-454D-94F7-049CA021595F}"/>
          </ac:spMkLst>
        </pc:spChg>
        <pc:spChg chg="add mod">
          <ac:chgData name="George Adams" userId="d66181da58ebf9ab" providerId="LiveId" clId="{FD831739-4AB3-40C7-88DD-E1342314F280}" dt="2022-01-20T12:36:03.385" v="4223" actId="1076"/>
          <ac:spMkLst>
            <pc:docMk/>
            <pc:sldMk cId="149504614" sldId="307"/>
            <ac:spMk id="21" creationId="{90932EAA-5941-4B72-B79A-33C38C501174}"/>
          </ac:spMkLst>
        </pc:spChg>
        <pc:spChg chg="add mod">
          <ac:chgData name="George Adams" userId="d66181da58ebf9ab" providerId="LiveId" clId="{FD831739-4AB3-40C7-88DD-E1342314F280}" dt="2022-01-20T12:35:47.816" v="4221" actId="1076"/>
          <ac:spMkLst>
            <pc:docMk/>
            <pc:sldMk cId="149504614" sldId="307"/>
            <ac:spMk id="22" creationId="{A142440A-3474-42A0-86B6-AA1AD63228D5}"/>
          </ac:spMkLst>
        </pc:spChg>
        <pc:spChg chg="add mod">
          <ac:chgData name="George Adams" userId="d66181da58ebf9ab" providerId="LiveId" clId="{FD831739-4AB3-40C7-88DD-E1342314F280}" dt="2022-01-20T12:35:36.983" v="4220" actId="1076"/>
          <ac:spMkLst>
            <pc:docMk/>
            <pc:sldMk cId="149504614" sldId="307"/>
            <ac:spMk id="23" creationId="{646DAAC2-5085-42F9-94EC-40A2FC138C30}"/>
          </ac:spMkLst>
        </pc:spChg>
        <pc:spChg chg="add mod">
          <ac:chgData name="George Adams" userId="d66181da58ebf9ab" providerId="LiveId" clId="{FD831739-4AB3-40C7-88DD-E1342314F280}" dt="2022-01-20T12:35:29.386" v="4219" actId="1076"/>
          <ac:spMkLst>
            <pc:docMk/>
            <pc:sldMk cId="149504614" sldId="307"/>
            <ac:spMk id="24" creationId="{11DAB726-BA04-463E-9E33-484CBD3113F6}"/>
          </ac:spMkLst>
        </pc:spChg>
        <pc:spChg chg="add mod">
          <ac:chgData name="George Adams" userId="d66181da58ebf9ab" providerId="LiveId" clId="{FD831739-4AB3-40C7-88DD-E1342314F280}" dt="2022-01-26T18:59:44.960" v="13467"/>
          <ac:spMkLst>
            <pc:docMk/>
            <pc:sldMk cId="149504614" sldId="307"/>
            <ac:spMk id="26" creationId="{6F10435B-D547-4D80-AAA7-D3FA77CFC35C}"/>
          </ac:spMkLst>
        </pc:spChg>
        <pc:spChg chg="add mod">
          <ac:chgData name="George Adams" userId="d66181da58ebf9ab" providerId="LiveId" clId="{FD831739-4AB3-40C7-88DD-E1342314F280}" dt="2022-01-20T17:11:03.874" v="5102" actId="207"/>
          <ac:spMkLst>
            <pc:docMk/>
            <pc:sldMk cId="149504614" sldId="307"/>
            <ac:spMk id="33" creationId="{F55E2A99-AD1D-4341-A5D3-EE02CF9A864F}"/>
          </ac:spMkLst>
        </pc:spChg>
        <pc:spChg chg="add mod">
          <ac:chgData name="George Adams" userId="d66181da58ebf9ab" providerId="LiveId" clId="{FD831739-4AB3-40C7-88DD-E1342314F280}" dt="2022-01-20T12:44:35.038" v="4400" actId="207"/>
          <ac:spMkLst>
            <pc:docMk/>
            <pc:sldMk cId="149504614" sldId="307"/>
            <ac:spMk id="34" creationId="{B2219A3D-9E5D-4516-BC34-F322B33985DC}"/>
          </ac:spMkLst>
        </pc:spChg>
        <pc:spChg chg="add mod ord">
          <ac:chgData name="George Adams" userId="d66181da58ebf9ab" providerId="LiveId" clId="{FD831739-4AB3-40C7-88DD-E1342314F280}" dt="2022-01-20T12:53:38.724" v="4458" actId="164"/>
          <ac:spMkLst>
            <pc:docMk/>
            <pc:sldMk cId="149504614" sldId="307"/>
            <ac:spMk id="35" creationId="{B88D39F0-5B1C-47C7-B806-1FCBA0D76C8A}"/>
          </ac:spMkLst>
        </pc:spChg>
        <pc:spChg chg="add mod">
          <ac:chgData name="George Adams" userId="d66181da58ebf9ab" providerId="LiveId" clId="{FD831739-4AB3-40C7-88DD-E1342314F280}" dt="2022-01-20T12:54:59.425" v="4485" actId="1076"/>
          <ac:spMkLst>
            <pc:docMk/>
            <pc:sldMk cId="149504614" sldId="307"/>
            <ac:spMk id="37" creationId="{A24061B5-5828-4F81-A573-4C234AE6B88C}"/>
          </ac:spMkLst>
        </pc:spChg>
        <pc:spChg chg="del mod">
          <ac:chgData name="George Adams" userId="d66181da58ebf9ab" providerId="LiveId" clId="{FD831739-4AB3-40C7-88DD-E1342314F280}" dt="2022-01-20T12:44:19.936" v="4397" actId="478"/>
          <ac:spMkLst>
            <pc:docMk/>
            <pc:sldMk cId="149504614" sldId="307"/>
            <ac:spMk id="57" creationId="{D6F1365B-9B34-4FC1-9091-63E52E32FBC7}"/>
          </ac:spMkLst>
        </pc:spChg>
        <pc:grpChg chg="add mod">
          <ac:chgData name="George Adams" userId="d66181da58ebf9ab" providerId="LiveId" clId="{FD831739-4AB3-40C7-88DD-E1342314F280}" dt="2022-01-20T12:53:43.342" v="4459" actId="1076"/>
          <ac:grpSpMkLst>
            <pc:docMk/>
            <pc:sldMk cId="149504614" sldId="307"/>
            <ac:grpSpMk id="36" creationId="{A91E492A-7BFA-4608-B154-45F5675540EA}"/>
          </ac:grpSpMkLst>
        </pc:grpChg>
        <pc:graphicFrameChg chg="del">
          <ac:chgData name="George Adams" userId="d66181da58ebf9ab" providerId="LiveId" clId="{FD831739-4AB3-40C7-88DD-E1342314F280}" dt="2022-01-20T12:31:59.425" v="4189" actId="478"/>
          <ac:graphicFrameMkLst>
            <pc:docMk/>
            <pc:sldMk cId="149504614" sldId="307"/>
            <ac:graphicFrameMk id="4" creationId="{364CAD12-DEFC-457B-A8DE-790E0EC4FB9F}"/>
          </ac:graphicFrameMkLst>
        </pc:graphicFrameChg>
        <pc:graphicFrameChg chg="add mod">
          <ac:chgData name="George Adams" userId="d66181da58ebf9ab" providerId="LiveId" clId="{FD831739-4AB3-40C7-88DD-E1342314F280}" dt="2022-01-20T12:52:58.003" v="4453" actId="1076"/>
          <ac:graphicFrameMkLst>
            <pc:docMk/>
            <pc:sldMk cId="149504614" sldId="307"/>
            <ac:graphicFrameMk id="5" creationId="{B183DF13-7AA7-4329-8382-2814044B2722}"/>
          </ac:graphicFrameMkLst>
        </pc:graphicFrameChg>
        <pc:graphicFrameChg chg="add mod">
          <ac:chgData name="George Adams" userId="d66181da58ebf9ab" providerId="LiveId" clId="{FD831739-4AB3-40C7-88DD-E1342314F280}" dt="2022-01-20T12:53:38.724" v="4458" actId="164"/>
          <ac:graphicFrameMkLst>
            <pc:docMk/>
            <pc:sldMk cId="149504614" sldId="307"/>
            <ac:graphicFrameMk id="32" creationId="{981A04B0-2E09-438A-B8A9-B1FC48750C73}"/>
          </ac:graphicFrameMkLst>
        </pc:graphicFrameChg>
        <pc:cxnChg chg="del">
          <ac:chgData name="George Adams" userId="d66181da58ebf9ab" providerId="LiveId" clId="{FD831739-4AB3-40C7-88DD-E1342314F280}" dt="2022-01-20T12:32:11.586" v="4191" actId="478"/>
          <ac:cxnSpMkLst>
            <pc:docMk/>
            <pc:sldMk cId="149504614" sldId="307"/>
            <ac:cxnSpMk id="9" creationId="{DC73DA60-707E-4A5D-BFA5-E33F1D964012}"/>
          </ac:cxnSpMkLst>
        </pc:cxnChg>
        <pc:cxnChg chg="mod ord">
          <ac:chgData name="George Adams" userId="d66181da58ebf9ab" providerId="LiveId" clId="{FD831739-4AB3-40C7-88DD-E1342314F280}" dt="2022-01-20T12:36:56.687" v="4231" actId="14100"/>
          <ac:cxnSpMkLst>
            <pc:docMk/>
            <pc:sldMk cId="149504614" sldId="307"/>
            <ac:cxnSpMk id="16" creationId="{46788E68-BD06-444D-AB2F-BF3572A7ED74}"/>
          </ac:cxnSpMkLst>
        </pc:cxnChg>
        <pc:cxnChg chg="add mod">
          <ac:chgData name="George Adams" userId="d66181da58ebf9ab" providerId="LiveId" clId="{FD831739-4AB3-40C7-88DD-E1342314F280}" dt="2022-01-20T12:37:18.179" v="4235" actId="14100"/>
          <ac:cxnSpMkLst>
            <pc:docMk/>
            <pc:sldMk cId="149504614" sldId="307"/>
            <ac:cxnSpMk id="25" creationId="{4C89B2EB-B362-4B69-A0F2-7AE60E5FD7E0}"/>
          </ac:cxnSpMkLst>
        </pc:cxnChg>
        <pc:cxnChg chg="add mod">
          <ac:chgData name="George Adams" userId="d66181da58ebf9ab" providerId="LiveId" clId="{FD831739-4AB3-40C7-88DD-E1342314F280}" dt="2022-01-20T12:37:30.126" v="4238" actId="14100"/>
          <ac:cxnSpMkLst>
            <pc:docMk/>
            <pc:sldMk cId="149504614" sldId="307"/>
            <ac:cxnSpMk id="28" creationId="{C244C360-BFBF-4B55-95FB-C9E470F503AE}"/>
          </ac:cxnSpMkLst>
        </pc:cxnChg>
        <pc:cxnChg chg="add mod">
          <ac:chgData name="George Adams" userId="d66181da58ebf9ab" providerId="LiveId" clId="{FD831739-4AB3-40C7-88DD-E1342314F280}" dt="2022-01-20T12:39:29.478" v="4291" actId="14100"/>
          <ac:cxnSpMkLst>
            <pc:docMk/>
            <pc:sldMk cId="149504614" sldId="307"/>
            <ac:cxnSpMk id="31" creationId="{8959E57D-8156-4207-B451-B4125037CF2E}"/>
          </ac:cxnSpMkLst>
        </pc:cxnChg>
      </pc:sldChg>
      <pc:sldChg chg="addSp delSp modSp add mod ord modAnim">
        <pc:chgData name="George Adams" userId="d66181da58ebf9ab" providerId="LiveId" clId="{FD831739-4AB3-40C7-88DD-E1342314F280}" dt="2022-01-26T03:52:18.008" v="13352" actId="21"/>
        <pc:sldMkLst>
          <pc:docMk/>
          <pc:sldMk cId="1096775723" sldId="308"/>
        </pc:sldMkLst>
        <pc:spChg chg="mod">
          <ac:chgData name="George Adams" userId="d66181da58ebf9ab" providerId="LiveId" clId="{FD831739-4AB3-40C7-88DD-E1342314F280}" dt="2022-01-20T12:58:33.156" v="4560" actId="1076"/>
          <ac:spMkLst>
            <pc:docMk/>
            <pc:sldMk cId="1096775723" sldId="308"/>
            <ac:spMk id="2" creationId="{D1C65236-95FB-454E-AF12-62F959BCB588}"/>
          </ac:spMkLst>
        </pc:spChg>
        <pc:spChg chg="add del mod">
          <ac:chgData name="George Adams" userId="d66181da58ebf9ab" providerId="LiveId" clId="{FD831739-4AB3-40C7-88DD-E1342314F280}" dt="2022-01-26T03:52:18.008" v="13352" actId="21"/>
          <ac:spMkLst>
            <pc:docMk/>
            <pc:sldMk cId="1096775723" sldId="308"/>
            <ac:spMk id="4" creationId="{E4069ED3-CF18-4369-99CE-FF4C6BF02CEA}"/>
          </ac:spMkLst>
        </pc:spChg>
        <pc:spChg chg="del mod">
          <ac:chgData name="George Adams" userId="d66181da58ebf9ab" providerId="LiveId" clId="{FD831739-4AB3-40C7-88DD-E1342314F280}" dt="2022-01-20T12:57:16.618" v="4552"/>
          <ac:spMkLst>
            <pc:docMk/>
            <pc:sldMk cId="1096775723" sldId="308"/>
            <ac:spMk id="57" creationId="{D6F1365B-9B34-4FC1-9091-63E52E32FBC7}"/>
          </ac:spMkLst>
        </pc:spChg>
        <pc:spChg chg="add mod">
          <ac:chgData name="George Adams" userId="d66181da58ebf9ab" providerId="LiveId" clId="{FD831739-4AB3-40C7-88DD-E1342314F280}" dt="2022-01-20T13:01:15.793" v="4658" actId="1076"/>
          <ac:spMkLst>
            <pc:docMk/>
            <pc:sldMk cId="1096775723" sldId="308"/>
            <ac:spMk id="63" creationId="{030B5FDF-095A-4D25-9A3D-9B734F4301C6}"/>
          </ac:spMkLst>
        </pc:spChg>
        <pc:spChg chg="add mod">
          <ac:chgData name="George Adams" userId="d66181da58ebf9ab" providerId="LiveId" clId="{FD831739-4AB3-40C7-88DD-E1342314F280}" dt="2022-01-20T13:01:21.149" v="4659" actId="1076"/>
          <ac:spMkLst>
            <pc:docMk/>
            <pc:sldMk cId="1096775723" sldId="308"/>
            <ac:spMk id="67" creationId="{198E51C9-DA53-4E34-8AC0-B7103178C71C}"/>
          </ac:spMkLst>
        </pc:spChg>
        <pc:spChg chg="add mod">
          <ac:chgData name="George Adams" userId="d66181da58ebf9ab" providerId="LiveId" clId="{FD831739-4AB3-40C7-88DD-E1342314F280}" dt="2022-01-20T13:00:49.966" v="4656" actId="403"/>
          <ac:spMkLst>
            <pc:docMk/>
            <pc:sldMk cId="1096775723" sldId="308"/>
            <ac:spMk id="68" creationId="{AA61DEC1-D1E7-4A45-B0F9-F3FDBF16CA6C}"/>
          </ac:spMkLst>
        </pc:spChg>
        <pc:spChg chg="add mod">
          <ac:chgData name="George Adams" userId="d66181da58ebf9ab" providerId="LiveId" clId="{FD831739-4AB3-40C7-88DD-E1342314F280}" dt="2022-01-20T13:01:34.856" v="4661" actId="1076"/>
          <ac:spMkLst>
            <pc:docMk/>
            <pc:sldMk cId="1096775723" sldId="308"/>
            <ac:spMk id="69" creationId="{A81CC92D-6F24-4D11-9CC7-654DCF9B4D63}"/>
          </ac:spMkLst>
        </pc:spChg>
        <pc:spChg chg="add mod">
          <ac:chgData name="George Adams" userId="d66181da58ebf9ab" providerId="LiveId" clId="{FD831739-4AB3-40C7-88DD-E1342314F280}" dt="2022-01-20T13:13:37.687" v="4786" actId="1076"/>
          <ac:spMkLst>
            <pc:docMk/>
            <pc:sldMk cId="1096775723" sldId="308"/>
            <ac:spMk id="87" creationId="{453C59C4-9D48-4B93-B707-8708079761B0}"/>
          </ac:spMkLst>
        </pc:spChg>
        <pc:spChg chg="add mod">
          <ac:chgData name="George Adams" userId="d66181da58ebf9ab" providerId="LiveId" clId="{FD831739-4AB3-40C7-88DD-E1342314F280}" dt="2022-01-26T03:00:42.073" v="12791" actId="20577"/>
          <ac:spMkLst>
            <pc:docMk/>
            <pc:sldMk cId="1096775723" sldId="308"/>
            <ac:spMk id="88" creationId="{83391603-55AB-4C87-AC95-79E642B6E18F}"/>
          </ac:spMkLst>
        </pc:spChg>
        <pc:cxnChg chg="add mod">
          <ac:chgData name="George Adams" userId="d66181da58ebf9ab" providerId="LiveId" clId="{FD831739-4AB3-40C7-88DD-E1342314F280}" dt="2022-01-20T13:02:04.878" v="4665" actId="14100"/>
          <ac:cxnSpMkLst>
            <pc:docMk/>
            <pc:sldMk cId="1096775723" sldId="308"/>
            <ac:cxnSpMk id="70" creationId="{FEB3E444-9C0B-4A7A-82AE-BAD7B662130F}"/>
          </ac:cxnSpMkLst>
        </pc:cxnChg>
        <pc:cxnChg chg="add mod">
          <ac:chgData name="George Adams" userId="d66181da58ebf9ab" providerId="LiveId" clId="{FD831739-4AB3-40C7-88DD-E1342314F280}" dt="2022-01-20T13:02:46.226" v="4669" actId="14100"/>
          <ac:cxnSpMkLst>
            <pc:docMk/>
            <pc:sldMk cId="1096775723" sldId="308"/>
            <ac:cxnSpMk id="71" creationId="{A8AABA95-BF64-45A1-930D-DBEF85CC98F7}"/>
          </ac:cxnSpMkLst>
        </pc:cxnChg>
        <pc:cxnChg chg="add mod">
          <ac:chgData name="George Adams" userId="d66181da58ebf9ab" providerId="LiveId" clId="{FD831739-4AB3-40C7-88DD-E1342314F280}" dt="2022-01-20T13:02:57.348" v="4672" actId="14100"/>
          <ac:cxnSpMkLst>
            <pc:docMk/>
            <pc:sldMk cId="1096775723" sldId="308"/>
            <ac:cxnSpMk id="72" creationId="{47B8032A-3828-406B-91C1-756A27B1D158}"/>
          </ac:cxnSpMkLst>
        </pc:cxnChg>
        <pc:cxnChg chg="add mod">
          <ac:chgData name="George Adams" userId="d66181da58ebf9ab" providerId="LiveId" clId="{FD831739-4AB3-40C7-88DD-E1342314F280}" dt="2022-01-20T13:03:19.937" v="4677" actId="14100"/>
          <ac:cxnSpMkLst>
            <pc:docMk/>
            <pc:sldMk cId="1096775723" sldId="308"/>
            <ac:cxnSpMk id="73" creationId="{388C650A-4D84-43FE-8460-0E2D7A900536}"/>
          </ac:cxnSpMkLst>
        </pc:cxnChg>
        <pc:cxnChg chg="add mod">
          <ac:chgData name="George Adams" userId="d66181da58ebf9ab" providerId="LiveId" clId="{FD831739-4AB3-40C7-88DD-E1342314F280}" dt="2022-01-20T13:03:46.766" v="4682" actId="14100"/>
          <ac:cxnSpMkLst>
            <pc:docMk/>
            <pc:sldMk cId="1096775723" sldId="308"/>
            <ac:cxnSpMk id="74" creationId="{0DDC83C6-6D59-4F32-AB7F-ECB51D636922}"/>
          </ac:cxnSpMkLst>
        </pc:cxnChg>
        <pc:cxnChg chg="add mod">
          <ac:chgData name="George Adams" userId="d66181da58ebf9ab" providerId="LiveId" clId="{FD831739-4AB3-40C7-88DD-E1342314F280}" dt="2022-01-20T13:04:11.044" v="4686" actId="14100"/>
          <ac:cxnSpMkLst>
            <pc:docMk/>
            <pc:sldMk cId="1096775723" sldId="308"/>
            <ac:cxnSpMk id="77" creationId="{A72F3868-4ECD-44EB-81A8-637FBAE64A3D}"/>
          </ac:cxnSpMkLst>
        </pc:cxnChg>
        <pc:cxnChg chg="add mod">
          <ac:chgData name="George Adams" userId="d66181da58ebf9ab" providerId="LiveId" clId="{FD831739-4AB3-40C7-88DD-E1342314F280}" dt="2022-01-20T13:04:43.491" v="4693" actId="14100"/>
          <ac:cxnSpMkLst>
            <pc:docMk/>
            <pc:sldMk cId="1096775723" sldId="308"/>
            <ac:cxnSpMk id="80" creationId="{85CAD4CE-4C6F-4554-BEAD-93167F183D00}"/>
          </ac:cxnSpMkLst>
        </pc:cxnChg>
      </pc:sldChg>
      <pc:sldChg chg="addSp delSp modSp add mod delAnim">
        <pc:chgData name="George Adams" userId="d66181da58ebf9ab" providerId="LiveId" clId="{FD831739-4AB3-40C7-88DD-E1342314F280}" dt="2022-01-20T17:16:21.618" v="5213" actId="14100"/>
        <pc:sldMkLst>
          <pc:docMk/>
          <pc:sldMk cId="1643975399" sldId="309"/>
        </pc:sldMkLst>
        <pc:spChg chg="mod">
          <ac:chgData name="George Adams" userId="d66181da58ebf9ab" providerId="LiveId" clId="{FD831739-4AB3-40C7-88DD-E1342314F280}" dt="2022-01-20T13:18:20.063" v="4856" actId="20577"/>
          <ac:spMkLst>
            <pc:docMk/>
            <pc:sldMk cId="1643975399" sldId="309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20T13:23:36.243" v="5018" actId="14100"/>
          <ac:spMkLst>
            <pc:docMk/>
            <pc:sldMk cId="1643975399" sldId="309"/>
            <ac:spMk id="4" creationId="{09543DF4-92A6-4188-9C75-C675ECB635DC}"/>
          </ac:spMkLst>
        </pc:spChg>
        <pc:spChg chg="add mod">
          <ac:chgData name="George Adams" userId="d66181da58ebf9ab" providerId="LiveId" clId="{FD831739-4AB3-40C7-88DD-E1342314F280}" dt="2022-01-20T17:15:59.869" v="5209" actId="122"/>
          <ac:spMkLst>
            <pc:docMk/>
            <pc:sldMk cId="1643975399" sldId="309"/>
            <ac:spMk id="7" creationId="{5EF3DC8A-8395-4971-8996-7B93A067DC31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15" creationId="{2CDAA35A-3DAE-4BFF-AEAE-0E353AECB957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18" creationId="{3BC84447-9BCF-4DBB-875A-70E219D08D1C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63" creationId="{030B5FDF-095A-4D25-9A3D-9B734F4301C6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67" creationId="{198E51C9-DA53-4E34-8AC0-B7103178C71C}"/>
          </ac:spMkLst>
        </pc:spChg>
        <pc:spChg chg="del mod">
          <ac:chgData name="George Adams" userId="d66181da58ebf9ab" providerId="LiveId" clId="{FD831739-4AB3-40C7-88DD-E1342314F280}" dt="2022-01-20T13:18:43.413" v="4859" actId="478"/>
          <ac:spMkLst>
            <pc:docMk/>
            <pc:sldMk cId="1643975399" sldId="309"/>
            <ac:spMk id="68" creationId="{AA61DEC1-D1E7-4A45-B0F9-F3FDBF16CA6C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69" creationId="{A81CC92D-6F24-4D11-9CC7-654DCF9B4D63}"/>
          </ac:spMkLst>
        </pc:spChg>
        <pc:spChg chg="mod">
          <ac:chgData name="George Adams" userId="d66181da58ebf9ab" providerId="LiveId" clId="{FD831739-4AB3-40C7-88DD-E1342314F280}" dt="2022-01-20T13:16:18.047" v="4793"/>
          <ac:spMkLst>
            <pc:docMk/>
            <pc:sldMk cId="1643975399" sldId="309"/>
            <ac:spMk id="76" creationId="{81AE67E9-1939-421D-845E-30E165040EE9}"/>
          </ac:spMkLst>
        </pc:spChg>
        <pc:spChg chg="mod">
          <ac:chgData name="George Adams" userId="d66181da58ebf9ab" providerId="LiveId" clId="{FD831739-4AB3-40C7-88DD-E1342314F280}" dt="2022-01-20T13:16:18.047" v="4793"/>
          <ac:spMkLst>
            <pc:docMk/>
            <pc:sldMk cId="1643975399" sldId="309"/>
            <ac:spMk id="78" creationId="{3F6E7B81-980D-42F9-89F9-5F2CFE7E3880}"/>
          </ac:spMkLst>
        </pc:spChg>
        <pc:spChg chg="mod">
          <ac:chgData name="George Adams" userId="d66181da58ebf9ab" providerId="LiveId" clId="{FD831739-4AB3-40C7-88DD-E1342314F280}" dt="2022-01-20T13:16:18.047" v="4793"/>
          <ac:spMkLst>
            <pc:docMk/>
            <pc:sldMk cId="1643975399" sldId="309"/>
            <ac:spMk id="79" creationId="{AF46AEF0-056A-4294-8E48-E0A927329C81}"/>
          </ac:spMkLst>
        </pc:spChg>
        <pc:spChg chg="del">
          <ac:chgData name="George Adams" userId="d66181da58ebf9ab" providerId="LiveId" clId="{FD831739-4AB3-40C7-88DD-E1342314F280}" dt="2022-01-20T13:16:02.175" v="4790" actId="478"/>
          <ac:spMkLst>
            <pc:docMk/>
            <pc:sldMk cId="1643975399" sldId="309"/>
            <ac:spMk id="87" creationId="{453C59C4-9D48-4B93-B707-8708079761B0}"/>
          </ac:spMkLst>
        </pc:spChg>
        <pc:spChg chg="del">
          <ac:chgData name="George Adams" userId="d66181da58ebf9ab" providerId="LiveId" clId="{FD831739-4AB3-40C7-88DD-E1342314F280}" dt="2022-01-20T13:15:57.162" v="4789" actId="478"/>
          <ac:spMkLst>
            <pc:docMk/>
            <pc:sldMk cId="1643975399" sldId="309"/>
            <ac:spMk id="88" creationId="{83391603-55AB-4C87-AC95-79E642B6E18F}"/>
          </ac:spMkLst>
        </pc:spChg>
        <pc:spChg chg="mod">
          <ac:chgData name="George Adams" userId="d66181da58ebf9ab" providerId="LiveId" clId="{FD831739-4AB3-40C7-88DD-E1342314F280}" dt="2022-01-20T13:16:42.347" v="4796"/>
          <ac:spMkLst>
            <pc:docMk/>
            <pc:sldMk cId="1643975399" sldId="309"/>
            <ac:spMk id="110" creationId="{9D1831CE-9EFE-494A-82B0-AEF80E8699D5}"/>
          </ac:spMkLst>
        </pc:spChg>
        <pc:spChg chg="mod">
          <ac:chgData name="George Adams" userId="d66181da58ebf9ab" providerId="LiveId" clId="{FD831739-4AB3-40C7-88DD-E1342314F280}" dt="2022-01-20T13:17:29.201" v="4799" actId="207"/>
          <ac:spMkLst>
            <pc:docMk/>
            <pc:sldMk cId="1643975399" sldId="309"/>
            <ac:spMk id="111" creationId="{A6CF7386-9899-4783-A828-D08D6CDBAE57}"/>
          </ac:spMkLst>
        </pc:spChg>
        <pc:spChg chg="mod">
          <ac:chgData name="George Adams" userId="d66181da58ebf9ab" providerId="LiveId" clId="{FD831739-4AB3-40C7-88DD-E1342314F280}" dt="2022-01-20T13:17:54.051" v="4801" actId="207"/>
          <ac:spMkLst>
            <pc:docMk/>
            <pc:sldMk cId="1643975399" sldId="309"/>
            <ac:spMk id="112" creationId="{24E8ED44-D950-4370-A40A-EF20139965FE}"/>
          </ac:spMkLst>
        </pc:spChg>
        <pc:spChg chg="add mod">
          <ac:chgData name="George Adams" userId="d66181da58ebf9ab" providerId="LiveId" clId="{FD831739-4AB3-40C7-88DD-E1342314F280}" dt="2022-01-20T13:23:59.788" v="5023" actId="113"/>
          <ac:spMkLst>
            <pc:docMk/>
            <pc:sldMk cId="1643975399" sldId="309"/>
            <ac:spMk id="116" creationId="{ADEBE235-6F5A-4A98-BB19-F022E32B3ADF}"/>
          </ac:spMkLst>
        </pc:spChg>
        <pc:spChg chg="add mod">
          <ac:chgData name="George Adams" userId="d66181da58ebf9ab" providerId="LiveId" clId="{FD831739-4AB3-40C7-88DD-E1342314F280}" dt="2022-01-20T13:26:02.460" v="5048" actId="1076"/>
          <ac:spMkLst>
            <pc:docMk/>
            <pc:sldMk cId="1643975399" sldId="309"/>
            <ac:spMk id="117" creationId="{3F693F2C-A101-4AFC-A79F-E0C78508DD03}"/>
          </ac:spMkLst>
        </pc:spChg>
        <pc:spChg chg="add mod">
          <ac:chgData name="George Adams" userId="d66181da58ebf9ab" providerId="LiveId" clId="{FD831739-4AB3-40C7-88DD-E1342314F280}" dt="2022-01-20T13:25:59.485" v="5047" actId="1076"/>
          <ac:spMkLst>
            <pc:docMk/>
            <pc:sldMk cId="1643975399" sldId="309"/>
            <ac:spMk id="118" creationId="{F9AA7C0F-35CD-4793-97CC-77F840347A79}"/>
          </ac:spMkLst>
        </pc:spChg>
        <pc:spChg chg="del">
          <ac:chgData name="George Adams" userId="d66181da58ebf9ab" providerId="LiveId" clId="{FD831739-4AB3-40C7-88DD-E1342314F280}" dt="2022-01-20T13:15:57.162" v="4789" actId="478"/>
          <ac:spMkLst>
            <pc:docMk/>
            <pc:sldMk cId="1643975399" sldId="309"/>
            <ac:spMk id="125" creationId="{6369ED20-F9C4-47F2-851F-F7E7B7217758}"/>
          </ac:spMkLst>
        </pc:spChg>
        <pc:spChg chg="del">
          <ac:chgData name="George Adams" userId="d66181da58ebf9ab" providerId="LiveId" clId="{FD831739-4AB3-40C7-88DD-E1342314F280}" dt="2022-01-20T13:15:57.162" v="4789" actId="478"/>
          <ac:spMkLst>
            <pc:docMk/>
            <pc:sldMk cId="1643975399" sldId="309"/>
            <ac:spMk id="126" creationId="{036C3E50-6888-4B28-9E66-F84B08F43988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127" creationId="{6B215BFD-812A-418D-967C-3C7BD16DD2F7}"/>
          </ac:spMkLst>
        </pc:spChg>
        <pc:spChg chg="del">
          <ac:chgData name="George Adams" userId="d66181da58ebf9ab" providerId="LiveId" clId="{FD831739-4AB3-40C7-88DD-E1342314F280}" dt="2022-01-20T13:16:02.175" v="4790" actId="478"/>
          <ac:spMkLst>
            <pc:docMk/>
            <pc:sldMk cId="1643975399" sldId="309"/>
            <ac:spMk id="128" creationId="{DDEC4D4C-4228-4DA7-859E-4957EC505C91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131" creationId="{A6084410-D46F-4157-98B1-7C0C2439F403}"/>
          </ac:spMkLst>
        </pc:spChg>
        <pc:spChg chg="del">
          <ac:chgData name="George Adams" userId="d66181da58ebf9ab" providerId="LiveId" clId="{FD831739-4AB3-40C7-88DD-E1342314F280}" dt="2022-01-20T13:16:05.810" v="4791" actId="478"/>
          <ac:spMkLst>
            <pc:docMk/>
            <pc:sldMk cId="1643975399" sldId="309"/>
            <ac:spMk id="132" creationId="{2D3AC21D-AC50-4579-9209-F9B0AB07A496}"/>
          </ac:spMkLst>
        </pc:spChg>
        <pc:spChg chg="del">
          <ac:chgData name="George Adams" userId="d66181da58ebf9ab" providerId="LiveId" clId="{FD831739-4AB3-40C7-88DD-E1342314F280}" dt="2022-01-20T13:15:50.042" v="4788" actId="478"/>
          <ac:spMkLst>
            <pc:docMk/>
            <pc:sldMk cId="1643975399" sldId="309"/>
            <ac:spMk id="133" creationId="{C86E75A7-0C39-4349-96EC-FB25C7A6A2C6}"/>
          </ac:spMkLst>
        </pc:spChg>
        <pc:spChg chg="del">
          <ac:chgData name="George Adams" userId="d66181da58ebf9ab" providerId="LiveId" clId="{FD831739-4AB3-40C7-88DD-E1342314F280}" dt="2022-01-20T13:15:57.162" v="4789" actId="478"/>
          <ac:spMkLst>
            <pc:docMk/>
            <pc:sldMk cId="1643975399" sldId="309"/>
            <ac:spMk id="134" creationId="{3F96E74A-09F7-47B2-9C72-5FCE6AD434DD}"/>
          </ac:spMkLst>
        </pc:spChg>
        <pc:grpChg chg="del">
          <ac:chgData name="George Adams" userId="d66181da58ebf9ab" providerId="LiveId" clId="{FD831739-4AB3-40C7-88DD-E1342314F280}" dt="2022-01-20T13:15:50.042" v="4788" actId="478"/>
          <ac:grpSpMkLst>
            <pc:docMk/>
            <pc:sldMk cId="1643975399" sldId="309"/>
            <ac:grpSpMk id="20" creationId="{1AE8842E-79EE-4BCB-AA0E-4F469FF9BC28}"/>
          </ac:grpSpMkLst>
        </pc:grpChg>
        <pc:grpChg chg="add mod">
          <ac:chgData name="George Adams" userId="d66181da58ebf9ab" providerId="LiveId" clId="{FD831739-4AB3-40C7-88DD-E1342314F280}" dt="2022-01-20T13:19:39.903" v="4862" actId="1076"/>
          <ac:grpSpMkLst>
            <pc:docMk/>
            <pc:sldMk cId="1643975399" sldId="309"/>
            <ac:grpSpMk id="75" creationId="{B2B88FFC-D7CE-4CB1-B904-9CC846E98A18}"/>
          </ac:grpSpMkLst>
        </pc:grpChg>
        <pc:grpChg chg="add mod">
          <ac:chgData name="George Adams" userId="d66181da58ebf9ab" providerId="LiveId" clId="{FD831739-4AB3-40C7-88DD-E1342314F280}" dt="2022-01-20T13:20:28.005" v="4868" actId="1076"/>
          <ac:grpSpMkLst>
            <pc:docMk/>
            <pc:sldMk cId="1643975399" sldId="309"/>
            <ac:grpSpMk id="81" creationId="{2227F1B9-A517-4E8F-9CE9-9F5FBFB7AB21}"/>
          </ac:grpSpMkLst>
        </pc:grpChg>
        <pc:grpChg chg="del">
          <ac:chgData name="George Adams" userId="d66181da58ebf9ab" providerId="LiveId" clId="{FD831739-4AB3-40C7-88DD-E1342314F280}" dt="2022-01-20T13:15:50.042" v="4788" actId="478"/>
          <ac:grpSpMkLst>
            <pc:docMk/>
            <pc:sldMk cId="1643975399" sldId="309"/>
            <ac:grpSpMk id="89" creationId="{57E26C35-CEED-4E43-9B3B-50B9EC6D04A4}"/>
          </ac:grpSpMkLst>
        </pc:grpChg>
        <pc:grpChg chg="del">
          <ac:chgData name="George Adams" userId="d66181da58ebf9ab" providerId="LiveId" clId="{FD831739-4AB3-40C7-88DD-E1342314F280}" dt="2022-01-20T13:15:50.042" v="4788" actId="478"/>
          <ac:grpSpMkLst>
            <pc:docMk/>
            <pc:sldMk cId="1643975399" sldId="309"/>
            <ac:grpSpMk id="96" creationId="{3698E3F0-2FD5-42C2-8550-2EF29ACDCF1C}"/>
          </ac:grpSpMkLst>
        </pc:grpChg>
        <pc:grpChg chg="del">
          <ac:chgData name="George Adams" userId="d66181da58ebf9ab" providerId="LiveId" clId="{FD831739-4AB3-40C7-88DD-E1342314F280}" dt="2022-01-20T13:15:50.042" v="4788" actId="478"/>
          <ac:grpSpMkLst>
            <pc:docMk/>
            <pc:sldMk cId="1643975399" sldId="309"/>
            <ac:grpSpMk id="103" creationId="{F771D711-B3D4-43CE-8333-8DD003E75FAC}"/>
          </ac:grpSpMkLst>
        </pc:grpChg>
        <pc:graphicFrameChg chg="add mod modGraphic">
          <ac:chgData name="George Adams" userId="d66181da58ebf9ab" providerId="LiveId" clId="{FD831739-4AB3-40C7-88DD-E1342314F280}" dt="2022-01-20T13:20:10.713" v="4867" actId="14100"/>
          <ac:graphicFrameMkLst>
            <pc:docMk/>
            <pc:sldMk cId="1643975399" sldId="309"/>
            <ac:graphicFrameMk id="113" creationId="{4D4C4F39-3337-4D86-AC15-76A62A55B697}"/>
          </ac:graphicFrameMkLst>
        </pc:graphicFrame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5" creationId="{F8EDC3BC-3A84-4012-AB73-5F50A2DAF6A6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6" creationId="{273A3F34-7BE4-4D08-82F5-9F0F25B8CA11}"/>
          </ac:cxnSpMkLst>
        </pc:cxnChg>
        <pc:cxnChg chg="del">
          <ac:chgData name="George Adams" userId="d66181da58ebf9ab" providerId="LiveId" clId="{FD831739-4AB3-40C7-88DD-E1342314F280}" dt="2022-01-20T13:15:57.162" v="4789" actId="478"/>
          <ac:cxnSpMkLst>
            <pc:docMk/>
            <pc:sldMk cId="1643975399" sldId="309"/>
            <ac:cxnSpMk id="8" creationId="{427C7B2B-39CC-4890-B524-15D1649B383B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10" creationId="{88205528-0F6D-48C3-BDA8-11C3C8A32669}"/>
          </ac:cxnSpMkLst>
        </pc:cxnChg>
        <pc:cxnChg chg="add mod">
          <ac:chgData name="George Adams" userId="d66181da58ebf9ab" providerId="LiveId" clId="{FD831739-4AB3-40C7-88DD-E1342314F280}" dt="2022-01-20T17:16:21.618" v="5213" actId="14100"/>
          <ac:cxnSpMkLst>
            <pc:docMk/>
            <pc:sldMk cId="1643975399" sldId="309"/>
            <ac:cxnSpMk id="11" creationId="{11067044-B6E1-4065-A61D-1964049E835A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14" creationId="{89B8EB0D-3363-419F-B353-6C1732F33C3D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21" creationId="{8236405A-BB39-428F-AB78-1026158049AB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58" creationId="{E5722FF3-3DAF-4082-9417-95A30DE947F5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59" creationId="{F9231C09-E75C-4978-8C2B-5FC44904D602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60" creationId="{1D10A6AF-416B-4091-89B9-BAC983674F24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61" creationId="{F4FD2946-161B-4F12-9F6F-66828CB64E7B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62" creationId="{7BCF158B-ECF3-4A40-9E8F-FC16445F822E}"/>
          </ac:cxnSpMkLst>
        </pc:cxnChg>
        <pc:cxnChg chg="del">
          <ac:chgData name="George Adams" userId="d66181da58ebf9ab" providerId="LiveId" clId="{FD831739-4AB3-40C7-88DD-E1342314F280}" dt="2022-01-20T13:15:57.162" v="4789" actId="478"/>
          <ac:cxnSpMkLst>
            <pc:docMk/>
            <pc:sldMk cId="1643975399" sldId="309"/>
            <ac:cxnSpMk id="64" creationId="{7090D1E7-422B-4F95-8F99-9112FD6872CB}"/>
          </ac:cxnSpMkLst>
        </pc:cxnChg>
        <pc:cxnChg chg="del">
          <ac:chgData name="George Adams" userId="d66181da58ebf9ab" providerId="LiveId" clId="{FD831739-4AB3-40C7-88DD-E1342314F280}" dt="2022-01-20T13:15:57.162" v="4789" actId="478"/>
          <ac:cxnSpMkLst>
            <pc:docMk/>
            <pc:sldMk cId="1643975399" sldId="309"/>
            <ac:cxnSpMk id="65" creationId="{245F59F8-0042-4B28-A33E-E1AF90A0568A}"/>
          </ac:cxnSpMkLst>
        </pc:cxnChg>
        <pc:cxnChg chg="del">
          <ac:chgData name="George Adams" userId="d66181da58ebf9ab" providerId="LiveId" clId="{FD831739-4AB3-40C7-88DD-E1342314F280}" dt="2022-01-20T13:15:57.162" v="4789" actId="478"/>
          <ac:cxnSpMkLst>
            <pc:docMk/>
            <pc:sldMk cId="1643975399" sldId="309"/>
            <ac:cxnSpMk id="66" creationId="{DF6F0BDF-E6D2-4A0D-B423-8BBBC18934F6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0" creationId="{FEB3E444-9C0B-4A7A-82AE-BAD7B662130F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1" creationId="{A8AABA95-BF64-45A1-930D-DBEF85CC98F7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2" creationId="{47B8032A-3828-406B-91C1-756A27B1D158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3" creationId="{388C650A-4D84-43FE-8460-0E2D7A900536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4" creationId="{0DDC83C6-6D59-4F32-AB7F-ECB51D636922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77" creationId="{A72F3868-4ECD-44EB-81A8-637FBAE64A3D}"/>
          </ac:cxnSpMkLst>
        </pc:cxnChg>
        <pc:cxnChg chg="del">
          <ac:chgData name="George Adams" userId="d66181da58ebf9ab" providerId="LiveId" clId="{FD831739-4AB3-40C7-88DD-E1342314F280}" dt="2022-01-20T13:15:50.042" v="4788" actId="478"/>
          <ac:cxnSpMkLst>
            <pc:docMk/>
            <pc:sldMk cId="1643975399" sldId="309"/>
            <ac:cxnSpMk id="80" creationId="{85CAD4CE-4C6F-4554-BEAD-93167F183D00}"/>
          </ac:cxnSpMkLst>
        </pc:cxnChg>
        <pc:cxnChg chg="add mod">
          <ac:chgData name="George Adams" userId="d66181da58ebf9ab" providerId="LiveId" clId="{FD831739-4AB3-40C7-88DD-E1342314F280}" dt="2022-01-20T13:19:35.725" v="4861" actId="1076"/>
          <ac:cxnSpMkLst>
            <pc:docMk/>
            <pc:sldMk cId="1643975399" sldId="309"/>
            <ac:cxnSpMk id="114" creationId="{ED636D1C-86A7-422E-9B27-D6A2BAF89097}"/>
          </ac:cxnSpMkLst>
        </pc:cxnChg>
        <pc:cxnChg chg="add mod">
          <ac:chgData name="George Adams" userId="d66181da58ebf9ab" providerId="LiveId" clId="{FD831739-4AB3-40C7-88DD-E1342314F280}" dt="2022-01-20T13:19:35.725" v="4861" actId="1076"/>
          <ac:cxnSpMkLst>
            <pc:docMk/>
            <pc:sldMk cId="1643975399" sldId="309"/>
            <ac:cxnSpMk id="115" creationId="{578E8B30-EEED-4EA0-9C41-9C8B7E17EF38}"/>
          </ac:cxnSpMkLst>
        </pc:cxnChg>
      </pc:sldChg>
      <pc:sldChg chg="addSp delSp modSp add mod">
        <pc:chgData name="George Adams" userId="d66181da58ebf9ab" providerId="LiveId" clId="{FD831739-4AB3-40C7-88DD-E1342314F280}" dt="2022-01-27T14:48:27.795" v="13562" actId="20577"/>
        <pc:sldMkLst>
          <pc:docMk/>
          <pc:sldMk cId="2294662052" sldId="310"/>
        </pc:sldMkLst>
        <pc:spChg chg="mod">
          <ac:chgData name="George Adams" userId="d66181da58ebf9ab" providerId="LiveId" clId="{FD831739-4AB3-40C7-88DD-E1342314F280}" dt="2022-01-20T17:17:08.711" v="5256" actId="20577"/>
          <ac:spMkLst>
            <pc:docMk/>
            <pc:sldMk cId="2294662052" sldId="310"/>
            <ac:spMk id="2" creationId="{D1C65236-95FB-454E-AF12-62F959BCB588}"/>
          </ac:spMkLst>
        </pc:spChg>
        <pc:spChg chg="del">
          <ac:chgData name="George Adams" userId="d66181da58ebf9ab" providerId="LiveId" clId="{FD831739-4AB3-40C7-88DD-E1342314F280}" dt="2022-01-20T17:17:22.900" v="5257" actId="478"/>
          <ac:spMkLst>
            <pc:docMk/>
            <pc:sldMk cId="2294662052" sldId="310"/>
            <ac:spMk id="4" creationId="{09543DF4-92A6-4188-9C75-C675ECB635DC}"/>
          </ac:spMkLst>
        </pc:spChg>
        <pc:spChg chg="del">
          <ac:chgData name="George Adams" userId="d66181da58ebf9ab" providerId="LiveId" clId="{FD831739-4AB3-40C7-88DD-E1342314F280}" dt="2022-01-20T17:17:32.961" v="5259" actId="478"/>
          <ac:spMkLst>
            <pc:docMk/>
            <pc:sldMk cId="2294662052" sldId="310"/>
            <ac:spMk id="7" creationId="{5EF3DC8A-8395-4971-8996-7B93A067DC31}"/>
          </ac:spMkLst>
        </pc:spChg>
        <pc:spChg chg="add mod">
          <ac:chgData name="George Adams" userId="d66181da58ebf9ab" providerId="LiveId" clId="{FD831739-4AB3-40C7-88DD-E1342314F280}" dt="2022-01-27T14:48:27.795" v="13562" actId="20577"/>
          <ac:spMkLst>
            <pc:docMk/>
            <pc:sldMk cId="2294662052" sldId="310"/>
            <ac:spMk id="22" creationId="{BC4BF194-A5EB-4173-87DB-EE4020BAA54E}"/>
          </ac:spMkLst>
        </pc:spChg>
        <pc:spChg chg="del">
          <ac:chgData name="George Adams" userId="d66181da58ebf9ab" providerId="LiveId" clId="{FD831739-4AB3-40C7-88DD-E1342314F280}" dt="2022-01-20T17:17:22.900" v="5257" actId="478"/>
          <ac:spMkLst>
            <pc:docMk/>
            <pc:sldMk cId="2294662052" sldId="310"/>
            <ac:spMk id="116" creationId="{ADEBE235-6F5A-4A98-BB19-F022E32B3ADF}"/>
          </ac:spMkLst>
        </pc:spChg>
        <pc:spChg chg="del">
          <ac:chgData name="George Adams" userId="d66181da58ebf9ab" providerId="LiveId" clId="{FD831739-4AB3-40C7-88DD-E1342314F280}" dt="2022-01-20T17:17:39.894" v="5261" actId="478"/>
          <ac:spMkLst>
            <pc:docMk/>
            <pc:sldMk cId="2294662052" sldId="310"/>
            <ac:spMk id="117" creationId="{3F693F2C-A101-4AFC-A79F-E0C78508DD03}"/>
          </ac:spMkLst>
        </pc:spChg>
        <pc:spChg chg="del">
          <ac:chgData name="George Adams" userId="d66181da58ebf9ab" providerId="LiveId" clId="{FD831739-4AB3-40C7-88DD-E1342314F280}" dt="2022-01-20T17:17:36.690" v="5260" actId="478"/>
          <ac:spMkLst>
            <pc:docMk/>
            <pc:sldMk cId="2294662052" sldId="310"/>
            <ac:spMk id="118" creationId="{F9AA7C0F-35CD-4793-97CC-77F840347A79}"/>
          </ac:spMkLst>
        </pc:spChg>
        <pc:grpChg chg="add mod">
          <ac:chgData name="George Adams" userId="d66181da58ebf9ab" providerId="LiveId" clId="{FD831739-4AB3-40C7-88DD-E1342314F280}" dt="2022-01-20T17:19:27.259" v="5381" actId="1076"/>
          <ac:grpSpMkLst>
            <pc:docMk/>
            <pc:sldMk cId="2294662052" sldId="310"/>
            <ac:grpSpMk id="23" creationId="{807C6224-A0FF-47CD-B466-DDA54098D80F}"/>
          </ac:grpSpMkLst>
        </pc:grpChg>
        <pc:grpChg chg="mod">
          <ac:chgData name="George Adams" userId="d66181da58ebf9ab" providerId="LiveId" clId="{FD831739-4AB3-40C7-88DD-E1342314F280}" dt="2022-01-20T17:19:23.376" v="5380"/>
          <ac:grpSpMkLst>
            <pc:docMk/>
            <pc:sldMk cId="2294662052" sldId="310"/>
            <ac:grpSpMk id="24" creationId="{6AB0C04F-324A-493A-818E-180DFA8A51F3}"/>
          </ac:grpSpMkLst>
        </pc:grpChg>
        <pc:grpChg chg="mod">
          <ac:chgData name="George Adams" userId="d66181da58ebf9ab" providerId="LiveId" clId="{FD831739-4AB3-40C7-88DD-E1342314F280}" dt="2022-01-20T17:19:23.376" v="5380"/>
          <ac:grpSpMkLst>
            <pc:docMk/>
            <pc:sldMk cId="2294662052" sldId="310"/>
            <ac:grpSpMk id="25" creationId="{2ADD974B-5736-464A-9D9E-50FBB817F1B9}"/>
          </ac:grpSpMkLst>
        </pc:grpChg>
        <pc:grpChg chg="del">
          <ac:chgData name="George Adams" userId="d66181da58ebf9ab" providerId="LiveId" clId="{FD831739-4AB3-40C7-88DD-E1342314F280}" dt="2022-01-20T17:17:42.205" v="5262" actId="478"/>
          <ac:grpSpMkLst>
            <pc:docMk/>
            <pc:sldMk cId="2294662052" sldId="310"/>
            <ac:grpSpMk id="75" creationId="{B2B88FFC-D7CE-4CB1-B904-9CC846E98A18}"/>
          </ac:grpSpMkLst>
        </pc:grpChg>
        <pc:grpChg chg="mod">
          <ac:chgData name="George Adams" userId="d66181da58ebf9ab" providerId="LiveId" clId="{FD831739-4AB3-40C7-88DD-E1342314F280}" dt="2022-01-20T17:22:08.505" v="5542" actId="1076"/>
          <ac:grpSpMkLst>
            <pc:docMk/>
            <pc:sldMk cId="2294662052" sldId="310"/>
            <ac:grpSpMk id="81" creationId="{2227F1B9-A517-4E8F-9CE9-9F5FBFB7AB21}"/>
          </ac:grpSpMkLst>
        </pc:grpChg>
        <pc:graphicFrameChg chg="del">
          <ac:chgData name="George Adams" userId="d66181da58ebf9ab" providerId="LiveId" clId="{FD831739-4AB3-40C7-88DD-E1342314F280}" dt="2022-01-20T17:17:27.673" v="5258" actId="478"/>
          <ac:graphicFrameMkLst>
            <pc:docMk/>
            <pc:sldMk cId="2294662052" sldId="310"/>
            <ac:graphicFrameMk id="113" creationId="{4D4C4F39-3337-4D86-AC15-76A62A55B697}"/>
          </ac:graphicFrameMkLst>
        </pc:graphicFrame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26" creationId="{91ED3697-D20D-4CCF-9D67-05A0B7BC5270}"/>
          </ac:picMkLst>
        </pc:pic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41" creationId="{675DAF34-CA90-4B4A-BA4E-085FEF37CE21}"/>
          </ac:picMkLst>
        </pc:pic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42" creationId="{2D98D8CC-E552-4824-B8E7-67BBF1A6BE85}"/>
          </ac:picMkLst>
        </pc:pic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43" creationId="{475A8ED4-F073-48F7-9FC4-8138BCBAC242}"/>
          </ac:picMkLst>
        </pc:pic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44" creationId="{91AEB172-2A36-42EB-96DA-A393EF9DFDEE}"/>
          </ac:picMkLst>
        </pc:picChg>
        <pc:picChg chg="mod">
          <ac:chgData name="George Adams" userId="d66181da58ebf9ab" providerId="LiveId" clId="{FD831739-4AB3-40C7-88DD-E1342314F280}" dt="2022-01-20T17:19:23.376" v="5380"/>
          <ac:picMkLst>
            <pc:docMk/>
            <pc:sldMk cId="2294662052" sldId="310"/>
            <ac:picMk id="45" creationId="{698087F8-2BEB-4D76-BFFB-5F3DCEBF372D}"/>
          </ac:picMkLst>
        </pc:picChg>
        <pc:cxnChg chg="del mod">
          <ac:chgData name="George Adams" userId="d66181da58ebf9ab" providerId="LiveId" clId="{FD831739-4AB3-40C7-88DD-E1342314F280}" dt="2022-01-20T17:17:22.900" v="5257" actId="478"/>
          <ac:cxnSpMkLst>
            <pc:docMk/>
            <pc:sldMk cId="2294662052" sldId="310"/>
            <ac:cxnSpMk id="11" creationId="{11067044-B6E1-4065-A61D-1964049E835A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27" creationId="{E594A06E-6A2E-4874-A556-0F35AFCA0CEF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28" creationId="{97D41FFE-59CD-4BC1-BBC7-FC6B9F98197D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29" creationId="{CE1D1F07-7D63-4B75-8E61-6ABF0E003B92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1" creationId="{8DFB3613-F465-4C01-AC34-5EFDCCF805EF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2" creationId="{BBB75FBD-3339-40B6-A0C1-9DE9995F5477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3" creationId="{D04ACFDB-10DE-4BC9-9072-63207FC03A2F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4" creationId="{27A72657-56CC-4F6C-BCC7-593DF2C449ED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5" creationId="{BFEE0A82-19AB-44A1-99A3-2E283D0B8CBE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6" creationId="{90316D5C-9D2B-4710-947B-C858C0BEF7E9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7" creationId="{AB766E1D-C6AF-4481-BF54-B776111C6F5C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8" creationId="{46C11230-9C64-41DB-B225-E90C4EA9F870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39" creationId="{0D6AD4E0-E82B-4A5C-A492-84B80235C996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40" creationId="{09FB3EF8-4D6B-44A2-BDA7-AEB9787E6C7E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46" creationId="{5E822B51-6C4A-4775-8E68-9F7FFA205C73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47" creationId="{6552DCBD-DD0D-458B-B34F-B78B75AC7E0A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48" creationId="{50EFA311-CC7C-462E-AEEB-15527698BDC4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49" creationId="{87A57C58-26F2-440D-9D3A-02530449F48F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0" creationId="{3E5999CC-3353-41CD-9CA0-210D73B832C1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1" creationId="{4B4681A0-90FD-4BBE-924E-CA786D0441FC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2" creationId="{91D30BE0-6599-484B-8AAB-2F9AC5F25974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3" creationId="{FFBC3252-39AA-43C0-877A-FFD6053A5735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4" creationId="{A57A6AAA-1502-4025-92C7-35A74DADB73D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5" creationId="{CB579852-1AAF-40B5-B338-17E0C80C65E2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6" creationId="{326961FF-59F6-490F-871A-A3D878EDD635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7" creationId="{6645488A-953B-4753-BBA1-1D24A90A539A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8" creationId="{A23CD919-3754-4915-85EF-AB1B672D9D1D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59" creationId="{B6C50C99-96B0-4756-9128-9C3B87A2D320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0" creationId="{C0D889B0-0D04-423A-AEB0-94E16FFBDF55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1" creationId="{FB1A2007-D413-4383-BFAB-C3415BF3850D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2" creationId="{53C8C131-002A-4A1C-B415-419C4E289C68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3" creationId="{6A1DAED5-D20C-4230-AC14-11EF15EC12F6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4" creationId="{3ADF67A0-BB66-4A50-A053-9B50482E6F2B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5" creationId="{7FD74A83-BEE7-40B1-81AA-AD2617233906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6" creationId="{5EFA1C2C-0CAE-4B35-86E1-1476B65DC928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7" creationId="{F011E2E6-93F4-4753-8945-8355EF929774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8" creationId="{568296B5-2393-4A5F-AD75-81ECB6DAC3F7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69" creationId="{408C2652-D95E-47E8-A779-D1179BEE32B9}"/>
          </ac:cxnSpMkLst>
        </pc:cxnChg>
        <pc:cxnChg chg="mod">
          <ac:chgData name="George Adams" userId="d66181da58ebf9ab" providerId="LiveId" clId="{FD831739-4AB3-40C7-88DD-E1342314F280}" dt="2022-01-20T17:19:23.376" v="5380"/>
          <ac:cxnSpMkLst>
            <pc:docMk/>
            <pc:sldMk cId="2294662052" sldId="310"/>
            <ac:cxnSpMk id="70" creationId="{BEA4333C-C208-4F86-B4CA-34886EBE5FA5}"/>
          </ac:cxnSpMkLst>
        </pc:cxnChg>
        <pc:cxnChg chg="del">
          <ac:chgData name="George Adams" userId="d66181da58ebf9ab" providerId="LiveId" clId="{FD831739-4AB3-40C7-88DD-E1342314F280}" dt="2022-01-20T17:17:22.900" v="5257" actId="478"/>
          <ac:cxnSpMkLst>
            <pc:docMk/>
            <pc:sldMk cId="2294662052" sldId="310"/>
            <ac:cxnSpMk id="114" creationId="{ED636D1C-86A7-422E-9B27-D6A2BAF89097}"/>
          </ac:cxnSpMkLst>
        </pc:cxnChg>
        <pc:cxnChg chg="del">
          <ac:chgData name="George Adams" userId="d66181da58ebf9ab" providerId="LiveId" clId="{FD831739-4AB3-40C7-88DD-E1342314F280}" dt="2022-01-20T17:17:22.900" v="5257" actId="478"/>
          <ac:cxnSpMkLst>
            <pc:docMk/>
            <pc:sldMk cId="2294662052" sldId="310"/>
            <ac:cxnSpMk id="115" creationId="{578E8B30-EEED-4EA0-9C41-9C8B7E17EF38}"/>
          </ac:cxnSpMkLst>
        </pc:cxnChg>
      </pc:sldChg>
      <pc:sldChg chg="addSp delSp modSp add mod">
        <pc:chgData name="George Adams" userId="d66181da58ebf9ab" providerId="LiveId" clId="{FD831739-4AB3-40C7-88DD-E1342314F280}" dt="2022-01-24T18:44:54.813" v="11606"/>
        <pc:sldMkLst>
          <pc:docMk/>
          <pc:sldMk cId="3197685109" sldId="311"/>
        </pc:sldMkLst>
        <pc:spChg chg="add del mod">
          <ac:chgData name="George Adams" userId="d66181da58ebf9ab" providerId="LiveId" clId="{FD831739-4AB3-40C7-88DD-E1342314F280}" dt="2022-01-20T17:33:44.013" v="5718" actId="478"/>
          <ac:spMkLst>
            <pc:docMk/>
            <pc:sldMk cId="3197685109" sldId="311"/>
            <ac:spMk id="3" creationId="{827AE15E-30E7-4F5E-9B93-ED4B2D64CD2B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5" creationId="{998B1A39-6600-41B4-B3AA-28511D395023}"/>
          </ac:spMkLst>
        </pc:spChg>
        <pc:spChg chg="mod">
          <ac:chgData name="George Adams" userId="d66181da58ebf9ab" providerId="LiveId" clId="{FD831739-4AB3-40C7-88DD-E1342314F280}" dt="2022-01-24T18:44:25.955" v="11604" actId="1076"/>
          <ac:spMkLst>
            <pc:docMk/>
            <pc:sldMk cId="3197685109" sldId="311"/>
            <ac:spMk id="30" creationId="{093BF732-88E5-4FF1-9E1F-869FD21A8620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56" creationId="{E153F7AF-D1F0-4AA7-8D4F-1CF1A1DC6B55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57" creationId="{2FD8D822-5993-442D-874D-B8D486A7910E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58" creationId="{071D512A-5B71-45B0-98DF-54361149652F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59" creationId="{545608EC-14CB-4970-B394-6EAB7DEE0189}"/>
          </ac:spMkLst>
        </pc:spChg>
        <pc:spChg chg="mod">
          <ac:chgData name="George Adams" userId="d66181da58ebf9ab" providerId="LiveId" clId="{FD831739-4AB3-40C7-88DD-E1342314F280}" dt="2022-01-21T00:36:20.231" v="8717" actId="164"/>
          <ac:spMkLst>
            <pc:docMk/>
            <pc:sldMk cId="3197685109" sldId="311"/>
            <ac:spMk id="60" creationId="{A2EB2228-092D-45A7-9ADD-7843FD98F069}"/>
          </ac:spMkLst>
        </pc:spChg>
        <pc:spChg chg="add mod">
          <ac:chgData name="George Adams" userId="d66181da58ebf9ab" providerId="LiveId" clId="{FD831739-4AB3-40C7-88DD-E1342314F280}" dt="2022-01-21T05:00:08.224" v="8901"/>
          <ac:spMkLst>
            <pc:docMk/>
            <pc:sldMk cId="3197685109" sldId="311"/>
            <ac:spMk id="61" creationId="{727E9CFA-CD03-4E40-83CD-EAEC2813686F}"/>
          </ac:spMkLst>
        </pc:spChg>
        <pc:spChg chg="add mod">
          <ac:chgData name="George Adams" userId="d66181da58ebf9ab" providerId="LiveId" clId="{FD831739-4AB3-40C7-88DD-E1342314F280}" dt="2022-01-22T02:53:56.639" v="10100"/>
          <ac:spMkLst>
            <pc:docMk/>
            <pc:sldMk cId="3197685109" sldId="311"/>
            <ac:spMk id="62" creationId="{8F3278C0-809C-4737-AD25-71AEAF796D86}"/>
          </ac:spMkLst>
        </pc:spChg>
        <pc:spChg chg="add del mod">
          <ac:chgData name="George Adams" userId="d66181da58ebf9ab" providerId="LiveId" clId="{FD831739-4AB3-40C7-88DD-E1342314F280}" dt="2022-01-20T17:29:06.488" v="5639"/>
          <ac:spMkLst>
            <pc:docMk/>
            <pc:sldMk cId="3197685109" sldId="311"/>
            <ac:spMk id="62" creationId="{D51EEBE0-36F8-4988-B836-61C9C428DA97}"/>
          </ac:spMkLst>
        </pc:spChg>
        <pc:spChg chg="add mod">
          <ac:chgData name="George Adams" userId="d66181da58ebf9ab" providerId="LiveId" clId="{FD831739-4AB3-40C7-88DD-E1342314F280}" dt="2022-01-24T18:44:23.863" v="11603" actId="1038"/>
          <ac:spMkLst>
            <pc:docMk/>
            <pc:sldMk cId="3197685109" sldId="311"/>
            <ac:spMk id="64" creationId="{2AF902EB-AB7D-46D7-B509-4C3094C2127D}"/>
          </ac:spMkLst>
        </pc:spChg>
        <pc:spChg chg="add mod">
          <ac:chgData name="George Adams" userId="d66181da58ebf9ab" providerId="LiveId" clId="{FD831739-4AB3-40C7-88DD-E1342314F280}" dt="2022-01-24T18:44:54.813" v="11606"/>
          <ac:spMkLst>
            <pc:docMk/>
            <pc:sldMk cId="3197685109" sldId="311"/>
            <ac:spMk id="66" creationId="{399055D6-3902-4087-B732-3CF01DD0459B}"/>
          </ac:spMkLst>
        </pc:spChg>
        <pc:spChg chg="add mod">
          <ac:chgData name="George Adams" userId="d66181da58ebf9ab" providerId="LiveId" clId="{FD831739-4AB3-40C7-88DD-E1342314F280}" dt="2022-01-20T17:33:46.557" v="5719"/>
          <ac:spMkLst>
            <pc:docMk/>
            <pc:sldMk cId="3197685109" sldId="311"/>
            <ac:spMk id="74" creationId="{DFEC1732-8D5D-4BBC-A68A-D44457774F51}"/>
          </ac:spMkLst>
        </pc:spChg>
        <pc:grpChg chg="del">
          <ac:chgData name="George Adams" userId="d66181da58ebf9ab" providerId="LiveId" clId="{FD831739-4AB3-40C7-88DD-E1342314F280}" dt="2022-01-20T17:27:56.576" v="5632" actId="165"/>
          <ac:grpSpMkLst>
            <pc:docMk/>
            <pc:sldMk cId="3197685109" sldId="311"/>
            <ac:grpSpMk id="7" creationId="{2DB7429D-5784-434F-9941-A8BC5D8F352A}"/>
          </ac:grpSpMkLst>
        </pc:grpChg>
        <pc:grpChg chg="mod topLvl">
          <ac:chgData name="George Adams" userId="d66181da58ebf9ab" providerId="LiveId" clId="{FD831739-4AB3-40C7-88DD-E1342314F280}" dt="2022-01-21T00:36:20.231" v="8717" actId="164"/>
          <ac:grpSpMkLst>
            <pc:docMk/>
            <pc:sldMk cId="3197685109" sldId="311"/>
            <ac:grpSpMk id="8" creationId="{F7D8A71C-5E0F-4DE6-BD03-6C67136FF867}"/>
          </ac:grpSpMkLst>
        </pc:grpChg>
        <pc:grpChg chg="del mod topLvl">
          <ac:chgData name="George Adams" userId="d66181da58ebf9ab" providerId="LiveId" clId="{FD831739-4AB3-40C7-88DD-E1342314F280}" dt="2022-01-20T17:28:13.088" v="5633" actId="165"/>
          <ac:grpSpMkLst>
            <pc:docMk/>
            <pc:sldMk cId="3197685109" sldId="311"/>
            <ac:grpSpMk id="10" creationId="{DE7C69D7-373A-4C98-B281-0C508E9417BD}"/>
          </ac:grpSpMkLst>
        </pc:grpChg>
        <pc:grpChg chg="add mod">
          <ac:chgData name="George Adams" userId="d66181da58ebf9ab" providerId="LiveId" clId="{FD831739-4AB3-40C7-88DD-E1342314F280}" dt="2022-01-21T00:36:20.231" v="8717" actId="164"/>
          <ac:grpSpMkLst>
            <pc:docMk/>
            <pc:sldMk cId="3197685109" sldId="311"/>
            <ac:grpSpMk id="99" creationId="{5922F7DD-92CC-4190-BCE6-7F61F72BDDA0}"/>
          </ac:grpSpMkLst>
        </pc:grp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11" creationId="{79219B6C-C6E2-4EF6-B0FD-D5D684CD3134}"/>
          </ac:picMkLst>
        </pc:pic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25" creationId="{0813FA74-6C19-4C91-AE80-E0F640D4F29F}"/>
          </ac:picMkLst>
        </pc:pic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26" creationId="{B5F96A91-BE66-4B0D-8FCE-EDE72F773821}"/>
          </ac:picMkLst>
        </pc:pic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27" creationId="{6918DD32-BA6C-46D4-9615-2DC82CA54FE4}"/>
          </ac:picMkLst>
        </pc:pic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28" creationId="{CA429675-AC5D-4BB3-90DE-DBA070B85E21}"/>
          </ac:picMkLst>
        </pc:picChg>
        <pc:picChg chg="mod topLvl">
          <ac:chgData name="George Adams" userId="d66181da58ebf9ab" providerId="LiveId" clId="{FD831739-4AB3-40C7-88DD-E1342314F280}" dt="2022-01-21T00:36:20.231" v="8717" actId="164"/>
          <ac:picMkLst>
            <pc:docMk/>
            <pc:sldMk cId="3197685109" sldId="311"/>
            <ac:picMk id="29" creationId="{FF659AB9-C246-410F-B899-5E9E025FAE1A}"/>
          </ac:picMkLst>
        </pc:pic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9" creationId="{FE0BFF23-AE8A-4B2C-A2BE-6B45FF910B81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12" creationId="{19B2BD71-A985-4294-AFD0-0F6B5EFC7C69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13" creationId="{C94F8422-6F34-4282-AC0B-83D143190766}"/>
          </ac:cxnSpMkLst>
        </pc:cxnChg>
        <pc:cxnChg chg="del mod topLvl">
          <ac:chgData name="George Adams" userId="d66181da58ebf9ab" providerId="LiveId" clId="{FD831739-4AB3-40C7-88DD-E1342314F280}" dt="2022-01-20T17:30:40.566" v="5652" actId="478"/>
          <ac:cxnSpMkLst>
            <pc:docMk/>
            <pc:sldMk cId="3197685109" sldId="311"/>
            <ac:cxnSpMk id="14" creationId="{5C741BBF-1921-4C45-95ED-76B4F35A354A}"/>
          </ac:cxnSpMkLst>
        </pc:cxnChg>
        <pc:cxnChg chg="del mod topLvl">
          <ac:chgData name="George Adams" userId="d66181da58ebf9ab" providerId="LiveId" clId="{FD831739-4AB3-40C7-88DD-E1342314F280}" dt="2022-01-20T17:30:33.991" v="5651" actId="478"/>
          <ac:cxnSpMkLst>
            <pc:docMk/>
            <pc:sldMk cId="3197685109" sldId="311"/>
            <ac:cxnSpMk id="15" creationId="{3421AF35-E740-404B-B111-13B157B31D2C}"/>
          </ac:cxnSpMkLst>
        </pc:cxnChg>
        <pc:cxnChg chg="del mod topLvl">
          <ac:chgData name="George Adams" userId="d66181da58ebf9ab" providerId="LiveId" clId="{FD831739-4AB3-40C7-88DD-E1342314F280}" dt="2022-01-20T17:30:45.185" v="5653" actId="478"/>
          <ac:cxnSpMkLst>
            <pc:docMk/>
            <pc:sldMk cId="3197685109" sldId="311"/>
            <ac:cxnSpMk id="16" creationId="{B8B61790-A984-469A-97C9-A23430D3B1B0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17" creationId="{92E67EF2-4E5A-4A2E-9BC7-C382BFB45343}"/>
          </ac:cxnSpMkLst>
        </pc:cxnChg>
        <pc:cxnChg chg="del mod topLvl">
          <ac:chgData name="George Adams" userId="d66181da58ebf9ab" providerId="LiveId" clId="{FD831739-4AB3-40C7-88DD-E1342314F280}" dt="2022-01-21T00:33:22.979" v="8708" actId="478"/>
          <ac:cxnSpMkLst>
            <pc:docMk/>
            <pc:sldMk cId="3197685109" sldId="311"/>
            <ac:cxnSpMk id="18" creationId="{069CCF1F-1D20-4298-AF8A-CA8B23943857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19" creationId="{B0537F06-F60C-4A99-8529-D97893457BE1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20" creationId="{5699F30A-C64D-43CA-A4D9-F741D6C48FE1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21" creationId="{B535EF08-617C-42A5-B55F-A0AF87032071}"/>
          </ac:cxnSpMkLst>
        </pc:cxnChg>
        <pc:cxnChg chg="mod topLvl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22" creationId="{6C67D3ED-8798-4FFC-8F7F-614F3B3F3ED3}"/>
          </ac:cxnSpMkLst>
        </pc:cxnChg>
        <pc:cxnChg chg="del mod topLvl">
          <ac:chgData name="George Adams" userId="d66181da58ebf9ab" providerId="LiveId" clId="{FD831739-4AB3-40C7-88DD-E1342314F280}" dt="2022-01-20T17:31:13.110" v="5655" actId="478"/>
          <ac:cxnSpMkLst>
            <pc:docMk/>
            <pc:sldMk cId="3197685109" sldId="311"/>
            <ac:cxnSpMk id="23" creationId="{DCD56C83-2E2F-41E3-A224-B9B0C2A0BC9D}"/>
          </ac:cxnSpMkLst>
        </pc:cxnChg>
        <pc:cxnChg chg="del mod topLvl">
          <ac:chgData name="George Adams" userId="d66181da58ebf9ab" providerId="LiveId" clId="{FD831739-4AB3-40C7-88DD-E1342314F280}" dt="2022-01-20T17:31:10.337" v="5654" actId="478"/>
          <ac:cxnSpMkLst>
            <pc:docMk/>
            <pc:sldMk cId="3197685109" sldId="311"/>
            <ac:cxnSpMk id="24" creationId="{9B4993E1-BC60-45EB-96E0-0336BC531646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1" creationId="{6FA787A5-52BF-4C29-8E14-2493B004A530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2" creationId="{0F1B168D-D44B-4CA5-A8E9-B84F822EFD4F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3" creationId="{F62021AB-344B-4ACA-B2FF-645C4E7ADE7C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4" creationId="{A762C68E-30C9-4E43-8606-80DA14B90216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5" creationId="{A71D40DB-157E-42D6-B7E0-0B1516F48E5E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6" creationId="{84848C25-E930-4502-9620-C5A7DCAD2A57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7" creationId="{1451EFC1-17BB-44A8-9A10-AC5D268EF3CE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8" creationId="{528457F8-4CA2-499A-A750-E0CD64DDF251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39" creationId="{3EAB6622-62B5-43C6-8EB2-CB5FB02FAADD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0" creationId="{8189232E-6DC1-4F10-94C4-194D2F4095BD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1" creationId="{643B838A-F2FD-4F3E-9DB0-6CCCFC169BD6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2" creationId="{9C8239AF-8347-41BD-B38E-AAB6E4BC1A4E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3" creationId="{18C19FB3-C611-464A-B385-2B10C27B1D1B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4" creationId="{AEE32BB3-24E8-4044-8209-280661E99483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5" creationId="{6C56F273-6630-4FE1-B7CF-83E41388B32A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6" creationId="{2070C83D-816B-4546-B164-74D7FCE6C51E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7" creationId="{A2BD7E80-95E7-4EC0-AF9E-E43D6BFE52DA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8" creationId="{986E01E9-90BE-4ABA-ACB5-1268E75BC28A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49" creationId="{5DFE1790-7CB0-497A-826B-FEC22A934B0F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0" creationId="{4CA29CA5-0BB3-4357-AF9C-9396801BF6B1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1" creationId="{178F5DB7-E346-4F5F-A32E-D9869BCF4CBA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2" creationId="{2E3F4B50-F95F-443F-B701-CCB188EEE47F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3" creationId="{42DB147D-EB4B-40BE-A1F0-33820E0926AD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4" creationId="{5F74F2AD-6D83-4DFC-9A86-BF6FAB394813}"/>
          </ac:cxnSpMkLst>
        </pc:cxnChg>
        <pc:cxnChg chg="mod">
          <ac:chgData name="George Adams" userId="d66181da58ebf9ab" providerId="LiveId" clId="{FD831739-4AB3-40C7-88DD-E1342314F280}" dt="2022-01-20T17:27:56.576" v="5632" actId="165"/>
          <ac:cxnSpMkLst>
            <pc:docMk/>
            <pc:sldMk cId="3197685109" sldId="311"/>
            <ac:cxnSpMk id="55" creationId="{8091F0CB-CB25-4E2B-BDE6-A5FAA30B1B23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63" creationId="{E6525F3E-DD7E-4547-8C75-82FC157E7956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65" creationId="{40B3320D-AF1A-4773-858D-DBA69237BA84}"/>
          </ac:cxnSpMkLst>
        </pc:cxnChg>
        <pc:cxnChg chg="add del mod">
          <ac:chgData name="George Adams" userId="d66181da58ebf9ab" providerId="LiveId" clId="{FD831739-4AB3-40C7-88DD-E1342314F280}" dt="2022-01-20T17:30:15.998" v="5647"/>
          <ac:cxnSpMkLst>
            <pc:docMk/>
            <pc:sldMk cId="3197685109" sldId="311"/>
            <ac:cxnSpMk id="68" creationId="{50083D3D-5505-427D-AF77-4EB06192A6F1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69" creationId="{339B8BC8-053D-4C26-939F-B477320CB244}"/>
          </ac:cxnSpMkLst>
        </pc:cxnChg>
        <pc:cxnChg chg="add del mod">
          <ac:chgData name="George Adams" userId="d66181da58ebf9ab" providerId="LiveId" clId="{FD831739-4AB3-40C7-88DD-E1342314F280}" dt="2022-01-21T00:32:30.977" v="8707" actId="478"/>
          <ac:cxnSpMkLst>
            <pc:docMk/>
            <pc:sldMk cId="3197685109" sldId="311"/>
            <ac:cxnSpMk id="72" creationId="{F170C0E9-55AF-49EC-87E2-9C34736934EA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77" creationId="{034F2E7F-5A9A-41CD-B28C-D58F50B4C98D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80" creationId="{81ED1FDF-AEF4-4ABC-9D39-22943079BC7F}"/>
          </ac:cxnSpMkLst>
        </pc:cxnChg>
        <pc:cxnChg chg="add mod">
          <ac:chgData name="George Adams" userId="d66181da58ebf9ab" providerId="LiveId" clId="{FD831739-4AB3-40C7-88DD-E1342314F280}" dt="2022-01-21T00:36:20.231" v="8717" actId="164"/>
          <ac:cxnSpMkLst>
            <pc:docMk/>
            <pc:sldMk cId="3197685109" sldId="311"/>
            <ac:cxnSpMk id="82" creationId="{2D34318A-67AA-4A07-8E5B-C6EE1D555368}"/>
          </ac:cxnSpMkLst>
        </pc:cxnChg>
      </pc:sldChg>
      <pc:sldChg chg="addSp delSp modSp add mod">
        <pc:chgData name="George Adams" userId="d66181da58ebf9ab" providerId="LiveId" clId="{FD831739-4AB3-40C7-88DD-E1342314F280}" dt="2022-01-27T14:48:52.522" v="13563" actId="20577"/>
        <pc:sldMkLst>
          <pc:docMk/>
          <pc:sldMk cId="2005710137" sldId="312"/>
        </pc:sldMkLst>
        <pc:spChg chg="mod">
          <ac:chgData name="George Adams" userId="d66181da58ebf9ab" providerId="LiveId" clId="{FD831739-4AB3-40C7-88DD-E1342314F280}" dt="2022-01-20T17:33:16.395" v="5691" actId="1076"/>
          <ac:spMkLst>
            <pc:docMk/>
            <pc:sldMk cId="2005710137" sldId="312"/>
            <ac:spMk id="3" creationId="{827AE15E-30E7-4F5E-9B93-ED4B2D64CD2B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5" creationId="{998B1A39-6600-41B4-B3AA-28511D395023}"/>
          </ac:spMkLst>
        </pc:spChg>
        <pc:spChg chg="mod">
          <ac:chgData name="George Adams" userId="d66181da58ebf9ab" providerId="LiveId" clId="{FD831739-4AB3-40C7-88DD-E1342314F280}" dt="2022-01-27T14:48:52.522" v="13563" actId="20577"/>
          <ac:spMkLst>
            <pc:docMk/>
            <pc:sldMk cId="2005710137" sldId="312"/>
            <ac:spMk id="30" creationId="{093BF732-88E5-4FF1-9E1F-869FD21A8620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56" creationId="{E153F7AF-D1F0-4AA7-8D4F-1CF1A1DC6B55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57" creationId="{2FD8D822-5993-442D-874D-B8D486A7910E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58" creationId="{071D512A-5B71-45B0-98DF-54361149652F}"/>
          </ac:spMkLst>
        </pc:spChg>
        <pc:spChg chg="add mod">
          <ac:chgData name="George Adams" userId="d66181da58ebf9ab" providerId="LiveId" clId="{FD831739-4AB3-40C7-88DD-E1342314F280}" dt="2022-01-21T04:59:25.596" v="8900"/>
          <ac:spMkLst>
            <pc:docMk/>
            <pc:sldMk cId="2005710137" sldId="312"/>
            <ac:spMk id="59" creationId="{1FACA5F0-5091-4884-9D82-3E4323E14EA5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59" creationId="{545608EC-14CB-4970-B394-6EAB7DEE0189}"/>
          </ac:spMkLst>
        </pc:spChg>
        <pc:spChg chg="add mod">
          <ac:chgData name="George Adams" userId="d66181da58ebf9ab" providerId="LiveId" clId="{FD831739-4AB3-40C7-88DD-E1342314F280}" dt="2022-01-22T02:54:00.547" v="10101"/>
          <ac:spMkLst>
            <pc:docMk/>
            <pc:sldMk cId="2005710137" sldId="312"/>
            <ac:spMk id="60" creationId="{52DE99A7-A2A8-4213-B264-E027C1CD5213}"/>
          </ac:spMkLst>
        </pc:spChg>
        <pc:spChg chg="mod">
          <ac:chgData name="George Adams" userId="d66181da58ebf9ab" providerId="LiveId" clId="{FD831739-4AB3-40C7-88DD-E1342314F280}" dt="2022-01-20T19:35:00.364" v="6505" actId="164"/>
          <ac:spMkLst>
            <pc:docMk/>
            <pc:sldMk cId="2005710137" sldId="312"/>
            <ac:spMk id="60" creationId="{A2EB2228-092D-45A7-9ADD-7843FD98F069}"/>
          </ac:spMkLst>
        </pc:spChg>
        <pc:spChg chg="add mod">
          <ac:chgData name="George Adams" userId="d66181da58ebf9ab" providerId="LiveId" clId="{FD831739-4AB3-40C7-88DD-E1342314F280}" dt="2022-01-24T18:44:49.557" v="11605"/>
          <ac:spMkLst>
            <pc:docMk/>
            <pc:sldMk cId="2005710137" sldId="312"/>
            <ac:spMk id="63" creationId="{7B3E9F18-3B07-41A4-9DA6-C86DFDFBBEE3}"/>
          </ac:spMkLst>
        </pc:spChg>
        <pc:spChg chg="add mod">
          <ac:chgData name="George Adams" userId="d66181da58ebf9ab" providerId="LiveId" clId="{FD831739-4AB3-40C7-88DD-E1342314F280}" dt="2022-01-24T18:45:05.168" v="11607"/>
          <ac:spMkLst>
            <pc:docMk/>
            <pc:sldMk cId="2005710137" sldId="312"/>
            <ac:spMk id="65" creationId="{46B1DFA2-F14B-4A56-8249-4BFD9F5E5894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0" creationId="{D5DF4C5E-77AE-4346-842A-7958F6ACAB33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1" creationId="{524DF768-602B-4FA0-B7E3-E942CFAF2B18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2" creationId="{24D71575-A66E-4837-A767-32A4082B0292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3" creationId="{EC15EB6E-87D2-41BA-A902-850EEE7A3572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4" creationId="{1A7BEF5A-FCC5-4A14-9D39-E9A87C442EB9}"/>
          </ac:spMkLst>
        </pc:spChg>
        <pc:spChg chg="mod">
          <ac:chgData name="George Adams" userId="d66181da58ebf9ab" providerId="LiveId" clId="{FD831739-4AB3-40C7-88DD-E1342314F280}" dt="2022-01-21T00:36:43.018" v="8719"/>
          <ac:spMkLst>
            <pc:docMk/>
            <pc:sldMk cId="2005710137" sldId="312"/>
            <ac:spMk id="85" creationId="{E52D27CE-DAD9-4887-BDBC-8D407E1692FC}"/>
          </ac:spMkLst>
        </pc:spChg>
        <pc:grpChg chg="add del mod">
          <ac:chgData name="George Adams" userId="d66181da58ebf9ab" providerId="LiveId" clId="{FD831739-4AB3-40C7-88DD-E1342314F280}" dt="2022-01-21T00:36:31.230" v="8718" actId="478"/>
          <ac:grpSpMkLst>
            <pc:docMk/>
            <pc:sldMk cId="2005710137" sldId="312"/>
            <ac:grpSpMk id="6" creationId="{F929D1F6-373F-4750-9F5D-2DC5F0A212D3}"/>
          </ac:grpSpMkLst>
        </pc:grpChg>
        <pc:grpChg chg="mod">
          <ac:chgData name="George Adams" userId="d66181da58ebf9ab" providerId="LiveId" clId="{FD831739-4AB3-40C7-88DD-E1342314F280}" dt="2022-01-20T19:35:00.364" v="6505" actId="164"/>
          <ac:grpSpMkLst>
            <pc:docMk/>
            <pc:sldMk cId="2005710137" sldId="312"/>
            <ac:grpSpMk id="8" creationId="{F7D8A71C-5E0F-4DE6-BD03-6C67136FF867}"/>
          </ac:grpSpMkLst>
        </pc:grpChg>
        <pc:grpChg chg="add mod">
          <ac:chgData name="George Adams" userId="d66181da58ebf9ab" providerId="LiveId" clId="{FD831739-4AB3-40C7-88DD-E1342314F280}" dt="2022-01-21T00:36:43.018" v="8719"/>
          <ac:grpSpMkLst>
            <pc:docMk/>
            <pc:sldMk cId="2005710137" sldId="312"/>
            <ac:grpSpMk id="61" creationId="{2205EFD7-0CB4-4B86-BA29-399515E1312A}"/>
          </ac:grpSpMkLst>
        </pc:grpChg>
        <pc:grpChg chg="mod">
          <ac:chgData name="George Adams" userId="d66181da58ebf9ab" providerId="LiveId" clId="{FD831739-4AB3-40C7-88DD-E1342314F280}" dt="2022-01-21T00:36:43.018" v="8719"/>
          <ac:grpSpMkLst>
            <pc:docMk/>
            <pc:sldMk cId="2005710137" sldId="312"/>
            <ac:grpSpMk id="62" creationId="{73A97C11-99E7-42BE-B802-333227129514}"/>
          </ac:grpSpMkLst>
        </pc:grp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11" creationId="{79219B6C-C6E2-4EF6-B0FD-D5D684CD3134}"/>
          </ac:picMkLst>
        </pc:pic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25" creationId="{0813FA74-6C19-4C91-AE80-E0F640D4F29F}"/>
          </ac:picMkLst>
        </pc:pic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26" creationId="{B5F96A91-BE66-4B0D-8FCE-EDE72F773821}"/>
          </ac:picMkLst>
        </pc:pic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27" creationId="{6918DD32-BA6C-46D4-9615-2DC82CA54FE4}"/>
          </ac:picMkLst>
        </pc:pic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28" creationId="{CA429675-AC5D-4BB3-90DE-DBA070B85E21}"/>
          </ac:picMkLst>
        </pc:picChg>
        <pc:picChg chg="mod">
          <ac:chgData name="George Adams" userId="d66181da58ebf9ab" providerId="LiveId" clId="{FD831739-4AB3-40C7-88DD-E1342314F280}" dt="2022-01-20T19:35:00.364" v="6505" actId="164"/>
          <ac:picMkLst>
            <pc:docMk/>
            <pc:sldMk cId="2005710137" sldId="312"/>
            <ac:picMk id="29" creationId="{FF659AB9-C246-410F-B899-5E9E025FAE1A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64" creationId="{80A6CBC3-E8FF-4655-9141-9973C7687345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75" creationId="{B706E0F3-ABCB-44C6-B6BB-150A272C8AAD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76" creationId="{8E055965-E476-4FC0-B864-C919682D46FC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77" creationId="{D3947867-3B9E-41F0-A43B-A51D1ACE668D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78" creationId="{34D5B846-76B8-44EB-951C-B0AC692613E6}"/>
          </ac:picMkLst>
        </pc:picChg>
        <pc:picChg chg="mod">
          <ac:chgData name="George Adams" userId="d66181da58ebf9ab" providerId="LiveId" clId="{FD831739-4AB3-40C7-88DD-E1342314F280}" dt="2022-01-21T00:36:43.018" v="8719"/>
          <ac:picMkLst>
            <pc:docMk/>
            <pc:sldMk cId="2005710137" sldId="312"/>
            <ac:picMk id="79" creationId="{14DA5EA8-C7E6-4D6E-BECD-8561773B2631}"/>
          </ac:picMkLst>
        </pc:pic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9" creationId="{FE0BFF23-AE8A-4B2C-A2BE-6B45FF910B81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12" creationId="{19B2BD71-A985-4294-AFD0-0F6B5EFC7C69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13" creationId="{C94F8422-6F34-4282-AC0B-83D143190766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17" creationId="{92E67EF2-4E5A-4A2E-9BC7-C382BFB45343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18" creationId="{069CCF1F-1D20-4298-AF8A-CA8B23943857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19" creationId="{B0537F06-F60C-4A99-8529-D97893457BE1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20" creationId="{5699F30A-C64D-43CA-A4D9-F741D6C48FE1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21" creationId="{B535EF08-617C-42A5-B55F-A0AF87032071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22" creationId="{6C67D3ED-8798-4FFC-8F7F-614F3B3F3ED3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63" creationId="{E6525F3E-DD7E-4547-8C75-82FC157E7956}"/>
          </ac:cxnSpMkLst>
        </pc:cxnChg>
        <pc:cxnChg chg="mod">
          <ac:chgData name="George Adams" userId="d66181da58ebf9ab" providerId="LiveId" clId="{FD831739-4AB3-40C7-88DD-E1342314F280}" dt="2022-01-21T00:27:09.693" v="8693" actId="14100"/>
          <ac:cxnSpMkLst>
            <pc:docMk/>
            <pc:sldMk cId="2005710137" sldId="312"/>
            <ac:cxnSpMk id="65" creationId="{40B3320D-AF1A-4773-858D-DBA69237BA84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66" creationId="{E000708C-F68B-4B24-B8FD-D3B9697A57C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67" creationId="{EE1B1180-4CA2-44B1-88BC-685448A0956E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68" creationId="{CDB0084A-BD93-4482-84C3-A656E1134BB4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69" creationId="{339B8BC8-053D-4C26-939F-B477320CB244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70" creationId="{35DC28E3-ABA0-47D6-B6BB-D60C0F3C3ABD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71" creationId="{57921C82-FC7B-4454-85AB-E49EE5763CC0}"/>
          </ac:cxnSpMkLst>
        </pc:cxnChg>
        <pc:cxnChg chg="mod">
          <ac:chgData name="George Adams" userId="d66181da58ebf9ab" providerId="LiveId" clId="{FD831739-4AB3-40C7-88DD-E1342314F280}" dt="2022-01-20T19:35:00.364" v="6505" actId="164"/>
          <ac:cxnSpMkLst>
            <pc:docMk/>
            <pc:sldMk cId="2005710137" sldId="312"/>
            <ac:cxnSpMk id="72" creationId="{F170C0E9-55AF-49EC-87E2-9C34736934EA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73" creationId="{7FAB3330-0154-4D9D-B59C-9BB35CAD249A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74" creationId="{901844F0-9CD9-47DA-93C2-8081E754E79E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86" creationId="{BC732C6A-5924-4951-B14A-9500B0EAAAA1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87" creationId="{9F0F2D0D-109C-4685-8CF4-36DED832F4E7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88" creationId="{11770E15-CBEA-4645-8A6A-D8869F341C4F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89" creationId="{BA2E877F-C749-44C1-A072-58B1E91BB64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0" creationId="{51158E9C-C514-4A63-9C4F-1D346BEFC4E6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1" creationId="{D592A3A7-50B6-4704-A746-27D2D4C32B9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2" creationId="{820BA23A-51B8-4C53-9792-A6B138E07F30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3" creationId="{4690ECBC-F4BE-4846-AAB1-EE6840E5C543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4" creationId="{620B8639-E80E-454E-AEA0-733EB59BFDAE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5" creationId="{4258B246-90AA-426B-BB2E-4FAE9118EB8E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6" creationId="{67FF74A5-EAF8-4BAD-929F-6AA5E83DCAAF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7" creationId="{E27E179E-AEFC-4BD0-934F-9EB0D8C09914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8" creationId="{0D0E1260-DB63-45B0-B6B1-962B7E39FFAB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99" creationId="{3D7D3F99-D006-4BD1-9DCB-B5EF98C3D9C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0" creationId="{53111A5D-A9EF-4812-A270-E6F3D4A8FBA1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1" creationId="{1AA5F714-0527-4F56-A518-A3CF15E8B3FB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2" creationId="{CF8F3094-6958-4BA5-88F2-9E466F007A8F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3" creationId="{1428145E-37D3-462B-9E3D-DDD1E8921626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4" creationId="{7EA8517B-F03C-470F-B3D3-127458D3F0CC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5" creationId="{5F15799D-ABAA-41B1-9835-80BDB36B1B08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6" creationId="{11FCC9EB-6A62-4499-B66A-3B6DC0D497E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7" creationId="{C0109C85-B552-4924-8CAB-96D5DC7E6224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8" creationId="{EFD892FD-4668-429B-980E-EE625BD0A2D7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09" creationId="{AD498667-6E21-48C3-8DCB-425F6390CEFA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0" creationId="{7BF620C1-A987-4D41-B0FC-8152F79CDCF8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1" creationId="{629445A5-46DF-4EF0-94D8-91D5A6A75568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2" creationId="{68122013-7513-4BEF-820D-B55640185467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3" creationId="{F5502DE7-3026-4CEE-9F03-8E930EEA8C73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4" creationId="{A47D2EBB-0C71-4E06-A963-3A9ACAFBF3F2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5" creationId="{475F5C97-C37B-4B8F-8933-0F80B922DF0D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6" creationId="{AF87BFC7-3455-43E4-B74F-0277E78CB586}"/>
          </ac:cxnSpMkLst>
        </pc:cxnChg>
        <pc:cxnChg chg="mod">
          <ac:chgData name="George Adams" userId="d66181da58ebf9ab" providerId="LiveId" clId="{FD831739-4AB3-40C7-88DD-E1342314F280}" dt="2022-01-21T00:36:43.018" v="8719"/>
          <ac:cxnSpMkLst>
            <pc:docMk/>
            <pc:sldMk cId="2005710137" sldId="312"/>
            <ac:cxnSpMk id="117" creationId="{40151B7C-2FA0-4F20-9B54-9094A31CF6D9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7T14:49:06.360" v="13566" actId="20577"/>
        <pc:sldMkLst>
          <pc:docMk/>
          <pc:sldMk cId="3003184505" sldId="313"/>
        </pc:sldMkLst>
        <pc:spChg chg="mod">
          <ac:chgData name="George Adams" userId="d66181da58ebf9ab" providerId="LiveId" clId="{FD831739-4AB3-40C7-88DD-E1342314F280}" dt="2022-01-21T01:14:56.689" v="8886" actId="1076"/>
          <ac:spMkLst>
            <pc:docMk/>
            <pc:sldMk cId="3003184505" sldId="313"/>
            <ac:spMk id="4" creationId="{33A264F4-8D51-4187-85D1-37C3761E7CE5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5" creationId="{998B1A39-6600-41B4-B3AA-28511D395023}"/>
          </ac:spMkLst>
        </pc:spChg>
        <pc:spChg chg="add mod">
          <ac:chgData name="George Adams" userId="d66181da58ebf9ab" providerId="LiveId" clId="{FD831739-4AB3-40C7-88DD-E1342314F280}" dt="2022-01-20T17:43:19.167" v="5926" actId="552"/>
          <ac:spMkLst>
            <pc:docMk/>
            <pc:sldMk cId="3003184505" sldId="313"/>
            <ac:spMk id="6" creationId="{DA6814D2-532F-4F57-A03F-773BA4DBCA1D}"/>
          </ac:spMkLst>
        </pc:spChg>
        <pc:spChg chg="add mod ord">
          <ac:chgData name="George Adams" userId="d66181da58ebf9ab" providerId="LiveId" clId="{FD831739-4AB3-40C7-88DD-E1342314F280}" dt="2022-01-20T19:06:57.117" v="6140" actId="14100"/>
          <ac:spMkLst>
            <pc:docMk/>
            <pc:sldMk cId="3003184505" sldId="313"/>
            <ac:spMk id="10" creationId="{A3C7C31A-63D3-40C6-8877-FA50AB0DC5C9}"/>
          </ac:spMkLst>
        </pc:spChg>
        <pc:spChg chg="add mod">
          <ac:chgData name="George Adams" userId="d66181da58ebf9ab" providerId="LiveId" clId="{FD831739-4AB3-40C7-88DD-E1342314F280}" dt="2022-01-20T20:00:13.835" v="6861" actId="20577"/>
          <ac:spMkLst>
            <pc:docMk/>
            <pc:sldMk cId="3003184505" sldId="313"/>
            <ac:spMk id="15" creationId="{4F265928-D4A1-4EEF-9B4A-24C44760C038}"/>
          </ac:spMkLst>
        </pc:spChg>
        <pc:spChg chg="add mod">
          <ac:chgData name="George Adams" userId="d66181da58ebf9ab" providerId="LiveId" clId="{FD831739-4AB3-40C7-88DD-E1342314F280}" dt="2022-01-20T19:57:53.117" v="6792" actId="207"/>
          <ac:spMkLst>
            <pc:docMk/>
            <pc:sldMk cId="3003184505" sldId="313"/>
            <ac:spMk id="16" creationId="{A12BF2B8-DC05-4655-A7A6-C604CB30AE29}"/>
          </ac:spMkLst>
        </pc:spChg>
        <pc:spChg chg="mod">
          <ac:chgData name="George Adams" userId="d66181da58ebf9ab" providerId="LiveId" clId="{FD831739-4AB3-40C7-88DD-E1342314F280}" dt="2022-01-27T14:49:06.360" v="13566" actId="20577"/>
          <ac:spMkLst>
            <pc:docMk/>
            <pc:sldMk cId="3003184505" sldId="313"/>
            <ac:spMk id="30" creationId="{093BF732-88E5-4FF1-9E1F-869FD21A8620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56" creationId="{E153F7AF-D1F0-4AA7-8D4F-1CF1A1DC6B55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57" creationId="{2FD8D822-5993-442D-874D-B8D486A7910E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58" creationId="{071D512A-5B71-45B0-98DF-54361149652F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59" creationId="{545608EC-14CB-4970-B394-6EAB7DEE0189}"/>
          </ac:spMkLst>
        </pc:spChg>
        <pc:spChg chg="mod">
          <ac:chgData name="George Adams" userId="d66181da58ebf9ab" providerId="LiveId" clId="{FD831739-4AB3-40C7-88DD-E1342314F280}" dt="2022-01-20T19:34:49.677" v="6504" actId="164"/>
          <ac:spMkLst>
            <pc:docMk/>
            <pc:sldMk cId="3003184505" sldId="313"/>
            <ac:spMk id="60" creationId="{A2EB2228-092D-45A7-9ADD-7843FD98F069}"/>
          </ac:spMkLst>
        </pc:spChg>
        <pc:spChg chg="add mod">
          <ac:chgData name="George Adams" userId="d66181da58ebf9ab" providerId="LiveId" clId="{FD831739-4AB3-40C7-88DD-E1342314F280}" dt="2022-01-20T17:35:57.669" v="5838" actId="1076"/>
          <ac:spMkLst>
            <pc:docMk/>
            <pc:sldMk cId="3003184505" sldId="313"/>
            <ac:spMk id="61" creationId="{082960DD-4824-4FF5-8F0B-06EFF31AAB80}"/>
          </ac:spMkLst>
        </pc:spChg>
        <pc:spChg chg="add mod">
          <ac:chgData name="George Adams" userId="d66181da58ebf9ab" providerId="LiveId" clId="{FD831739-4AB3-40C7-88DD-E1342314F280}" dt="2022-01-20T17:41:09.503" v="5875" actId="20577"/>
          <ac:spMkLst>
            <pc:docMk/>
            <pc:sldMk cId="3003184505" sldId="313"/>
            <ac:spMk id="62" creationId="{7A2096DB-71E1-4223-855A-C75D3A400CC3}"/>
          </ac:spMkLst>
        </pc:spChg>
        <pc:spChg chg="add mod">
          <ac:chgData name="George Adams" userId="d66181da58ebf9ab" providerId="LiveId" clId="{FD831739-4AB3-40C7-88DD-E1342314F280}" dt="2022-01-20T17:43:19.167" v="5926" actId="552"/>
          <ac:spMkLst>
            <pc:docMk/>
            <pc:sldMk cId="3003184505" sldId="313"/>
            <ac:spMk id="64" creationId="{348CCDE2-CB48-401B-A99D-8AAB9A302006}"/>
          </ac:spMkLst>
        </pc:spChg>
        <pc:spChg chg="add mod">
          <ac:chgData name="George Adams" userId="d66181da58ebf9ab" providerId="LiveId" clId="{FD831739-4AB3-40C7-88DD-E1342314F280}" dt="2022-01-20T17:41:40.738" v="5887" actId="20577"/>
          <ac:spMkLst>
            <pc:docMk/>
            <pc:sldMk cId="3003184505" sldId="313"/>
            <ac:spMk id="66" creationId="{DC2EF6C8-5585-4F07-BBB4-EC61E01D7663}"/>
          </ac:spMkLst>
        </pc:spChg>
        <pc:spChg chg="add mod">
          <ac:chgData name="George Adams" userId="d66181da58ebf9ab" providerId="LiveId" clId="{FD831739-4AB3-40C7-88DD-E1342314F280}" dt="2022-01-20T17:42:57.447" v="5925" actId="1076"/>
          <ac:spMkLst>
            <pc:docMk/>
            <pc:sldMk cId="3003184505" sldId="313"/>
            <ac:spMk id="67" creationId="{AF5886D5-411E-44C4-90F7-795860AD012B}"/>
          </ac:spMkLst>
        </pc:spChg>
        <pc:spChg chg="add mod">
          <ac:chgData name="George Adams" userId="d66181da58ebf9ab" providerId="LiveId" clId="{FD831739-4AB3-40C7-88DD-E1342314F280}" dt="2022-01-20T17:42:57.447" v="5925" actId="1076"/>
          <ac:spMkLst>
            <pc:docMk/>
            <pc:sldMk cId="3003184505" sldId="313"/>
            <ac:spMk id="68" creationId="{F8AC0B13-8A38-4B6C-A47A-5E845DE557DF}"/>
          </ac:spMkLst>
        </pc:spChg>
        <pc:spChg chg="add del mod">
          <ac:chgData name="George Adams" userId="d66181da58ebf9ab" providerId="LiveId" clId="{FD831739-4AB3-40C7-88DD-E1342314F280}" dt="2022-01-20T19:13:08.847" v="6334" actId="478"/>
          <ac:spMkLst>
            <pc:docMk/>
            <pc:sldMk cId="3003184505" sldId="313"/>
            <ac:spMk id="70" creationId="{C19C0022-3E7C-4578-9FC0-E54014EA6FF3}"/>
          </ac:spMkLst>
        </pc:spChg>
        <pc:spChg chg="add mod">
          <ac:chgData name="George Adams" userId="d66181da58ebf9ab" providerId="LiveId" clId="{FD831739-4AB3-40C7-88DD-E1342314F280}" dt="2022-01-20T19:13:25.580" v="6336" actId="1076"/>
          <ac:spMkLst>
            <pc:docMk/>
            <pc:sldMk cId="3003184505" sldId="313"/>
            <ac:spMk id="71" creationId="{497AF8C1-5DD0-4767-9138-B04F2D67354C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89" creationId="{6332034D-E241-4619-BAFA-A6AEB5EE942B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90" creationId="{07F59C8C-A275-46F7-9D60-D160B3CE297C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91" creationId="{BBB79451-80EF-4C35-8F4B-445659D25638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92" creationId="{8B6E795A-5E98-4DA1-AA83-EF358ADA1083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93" creationId="{717DD01B-C397-4B7A-A377-7998FAE71534}"/>
          </ac:spMkLst>
        </pc:spChg>
        <pc:spChg chg="mod">
          <ac:chgData name="George Adams" userId="d66181da58ebf9ab" providerId="LiveId" clId="{FD831739-4AB3-40C7-88DD-E1342314F280}" dt="2022-01-20T19:35:08.373" v="6506"/>
          <ac:spMkLst>
            <pc:docMk/>
            <pc:sldMk cId="3003184505" sldId="313"/>
            <ac:spMk id="94" creationId="{4890705F-C8F8-4D0E-BD2D-7C06B61B0042}"/>
          </ac:spMkLst>
        </pc:spChg>
        <pc:spChg chg="add mod">
          <ac:chgData name="George Adams" userId="d66181da58ebf9ab" providerId="LiveId" clId="{FD831739-4AB3-40C7-88DD-E1342314F280}" dt="2022-01-22T02:54:05.322" v="10102"/>
          <ac:spMkLst>
            <pc:docMk/>
            <pc:sldMk cId="3003184505" sldId="313"/>
            <ac:spMk id="126" creationId="{35FF8B8D-4E6C-43F4-A85E-B420FE7A081B}"/>
          </ac:spMkLst>
        </pc:spChg>
        <pc:spChg chg="add mod">
          <ac:chgData name="George Adams" userId="d66181da58ebf9ab" providerId="LiveId" clId="{FD831739-4AB3-40C7-88DD-E1342314F280}" dt="2022-01-24T18:45:10.378" v="11608"/>
          <ac:spMkLst>
            <pc:docMk/>
            <pc:sldMk cId="3003184505" sldId="313"/>
            <ac:spMk id="127" creationId="{DFED86E8-1EE0-4BD4-BC18-34CF7F526796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1" creationId="{5C7C4268-C0D6-4948-89A0-43E933954568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2" creationId="{6F0FD140-1000-4E25-93C9-7C750A267D35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3" creationId="{C1AFD4AC-58FF-40D0-A7F7-249331D42F3C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4" creationId="{3647D3B4-059E-4315-A91B-F307235E9DCD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5" creationId="{44B7F367-C82C-40E8-8577-8012DE4CFD3F}"/>
          </ac:spMkLst>
        </pc:spChg>
        <pc:spChg chg="mod">
          <ac:chgData name="George Adams" userId="d66181da58ebf9ab" providerId="LiveId" clId="{FD831739-4AB3-40C7-88DD-E1342314F280}" dt="2022-01-20T19:35:52.942" v="6607"/>
          <ac:spMkLst>
            <pc:docMk/>
            <pc:sldMk cId="3003184505" sldId="313"/>
            <ac:spMk id="146" creationId="{BC360346-C0DF-4CE8-A37F-5E41AB4E000C}"/>
          </ac:spMkLst>
        </pc:spChg>
        <pc:spChg chg="add mod">
          <ac:chgData name="George Adams" userId="d66181da58ebf9ab" providerId="LiveId" clId="{FD831739-4AB3-40C7-88DD-E1342314F280}" dt="2022-01-20T20:00:16.520" v="6862" actId="20577"/>
          <ac:spMkLst>
            <pc:docMk/>
            <pc:sldMk cId="3003184505" sldId="313"/>
            <ac:spMk id="177" creationId="{FC04AE46-29C0-4BED-B477-12DA0B6A9587}"/>
          </ac:spMkLst>
        </pc:spChg>
        <pc:spChg chg="add mod">
          <ac:chgData name="George Adams" userId="d66181da58ebf9ab" providerId="LiveId" clId="{FD831739-4AB3-40C7-88DD-E1342314F280}" dt="2022-01-20T19:56:53.008" v="6785" actId="1076"/>
          <ac:spMkLst>
            <pc:docMk/>
            <pc:sldMk cId="3003184505" sldId="313"/>
            <ac:spMk id="178" creationId="{524770F6-18C2-4269-A680-3B69560C6755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4" creationId="{9681111E-1C25-4B7C-9F4D-14BC3E2FAC81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5" creationId="{E230FE24-A65F-427E-B5A1-6488D82C9B47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6" creationId="{5900D883-C062-414D-845F-0DA65C10C3B2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7" creationId="{B6B811E6-13E1-44B9-BA83-15DB9B45872A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8" creationId="{83C85A1E-0D64-4E35-9532-4E648DCACADA}"/>
          </ac:spMkLst>
        </pc:spChg>
        <pc:spChg chg="mod topLvl">
          <ac:chgData name="George Adams" userId="d66181da58ebf9ab" providerId="LiveId" clId="{FD831739-4AB3-40C7-88DD-E1342314F280}" dt="2022-01-21T00:38:42.626" v="8727" actId="164"/>
          <ac:spMkLst>
            <pc:docMk/>
            <pc:sldMk cId="3003184505" sldId="313"/>
            <ac:spMk id="199" creationId="{5842FA55-3E7D-4F43-AC96-A7EA5AE7D2E0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48" creationId="{A96AF636-2361-4035-AE56-433557E30465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49" creationId="{49B794A7-E3E2-4976-BFE8-88EA09EF82F0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50" creationId="{9873060B-FC7D-483D-9F7D-D7387D22490F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51" creationId="{9FDABFA0-7E09-4CBA-9053-40E184312876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52" creationId="{7C615BBD-A377-4D3B-8EAC-7F9AA8DE9913}"/>
          </ac:spMkLst>
        </pc:spChg>
        <pc:spChg chg="mod">
          <ac:chgData name="George Adams" userId="d66181da58ebf9ab" providerId="LiveId" clId="{FD831739-4AB3-40C7-88DD-E1342314F280}" dt="2022-01-21T00:38:59.273" v="8728"/>
          <ac:spMkLst>
            <pc:docMk/>
            <pc:sldMk cId="3003184505" sldId="313"/>
            <ac:spMk id="253" creationId="{416AD3D2-5552-48FC-9D60-3C884F2C1962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1" creationId="{7C3E3B31-66E5-469F-98DD-ACCDBB1CE044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2" creationId="{F2289A3D-3802-4405-8140-78ACF4C7B272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3" creationId="{46266C8E-977E-4908-91F8-DF27661540F6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4" creationId="{A9F246EB-E9C3-4A59-B298-A396CB068C6E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5" creationId="{30BA05F2-1241-4DF7-9E6E-3D4722E8D88F}"/>
          </ac:spMkLst>
        </pc:spChg>
        <pc:spChg chg="mod">
          <ac:chgData name="George Adams" userId="d66181da58ebf9ab" providerId="LiveId" clId="{FD831739-4AB3-40C7-88DD-E1342314F280}" dt="2022-01-21T00:40:05.489" v="8806"/>
          <ac:spMkLst>
            <pc:docMk/>
            <pc:sldMk cId="3003184505" sldId="313"/>
            <ac:spMk id="306" creationId="{E886741A-B548-42B4-A911-7B48CC018035}"/>
          </ac:spMkLst>
        </pc:spChg>
        <pc:grpChg chg="mod">
          <ac:chgData name="George Adams" userId="d66181da58ebf9ab" providerId="LiveId" clId="{FD831739-4AB3-40C7-88DD-E1342314F280}" dt="2022-01-20T19:34:49.677" v="6504" actId="164"/>
          <ac:grpSpMkLst>
            <pc:docMk/>
            <pc:sldMk cId="3003184505" sldId="313"/>
            <ac:grpSpMk id="8" creationId="{F7D8A71C-5E0F-4DE6-BD03-6C67136FF867}"/>
          </ac:grpSpMkLst>
        </pc:grpChg>
        <pc:grpChg chg="add del mod ord">
          <ac:chgData name="George Adams" userId="d66181da58ebf9ab" providerId="LiveId" clId="{FD831739-4AB3-40C7-88DD-E1342314F280}" dt="2022-01-21T00:37:22.266" v="8721" actId="478"/>
          <ac:grpSpMkLst>
            <pc:docMk/>
            <pc:sldMk cId="3003184505" sldId="313"/>
            <ac:grpSpMk id="14" creationId="{96FD9C7E-35E3-4971-AF41-2282FC7234DF}"/>
          </ac:grpSpMkLst>
        </pc:grpChg>
        <pc:grpChg chg="add del mod">
          <ac:chgData name="George Adams" userId="d66181da58ebf9ab" providerId="LiveId" clId="{FD831739-4AB3-40C7-88DD-E1342314F280}" dt="2022-01-20T19:35:50.648" v="6606"/>
          <ac:grpSpMkLst>
            <pc:docMk/>
            <pc:sldMk cId="3003184505" sldId="313"/>
            <ac:grpSpMk id="73" creationId="{D4345E10-4134-49D6-A3C3-C3F0ACD27AD7}"/>
          </ac:grpSpMkLst>
        </pc:grpChg>
        <pc:grpChg chg="mod">
          <ac:chgData name="George Adams" userId="d66181da58ebf9ab" providerId="LiveId" clId="{FD831739-4AB3-40C7-88DD-E1342314F280}" dt="2022-01-20T19:35:08.373" v="6506"/>
          <ac:grpSpMkLst>
            <pc:docMk/>
            <pc:sldMk cId="3003184505" sldId="313"/>
            <ac:grpSpMk id="74" creationId="{EA05413C-DD95-47B2-8FDE-51E6473D4B87}"/>
          </ac:grpSpMkLst>
        </pc:grpChg>
        <pc:grpChg chg="add del mod ord">
          <ac:chgData name="George Adams" userId="d66181da58ebf9ab" providerId="LiveId" clId="{FD831739-4AB3-40C7-88DD-E1342314F280}" dt="2022-01-21T00:37:25.594" v="8722" actId="478"/>
          <ac:grpSpMkLst>
            <pc:docMk/>
            <pc:sldMk cId="3003184505" sldId="313"/>
            <ac:grpSpMk id="125" creationId="{25828350-A587-497E-8976-76B48CB6B0DF}"/>
          </ac:grpSpMkLst>
        </pc:grpChg>
        <pc:grpChg chg="mod">
          <ac:chgData name="George Adams" userId="d66181da58ebf9ab" providerId="LiveId" clId="{FD831739-4AB3-40C7-88DD-E1342314F280}" dt="2022-01-20T19:35:52.942" v="6607"/>
          <ac:grpSpMkLst>
            <pc:docMk/>
            <pc:sldMk cId="3003184505" sldId="313"/>
            <ac:grpSpMk id="126" creationId="{E5158760-D4E7-467B-B561-C311A71DB422}"/>
          </ac:grpSpMkLst>
        </pc:grpChg>
        <pc:grpChg chg="add del mod">
          <ac:chgData name="George Adams" userId="d66181da58ebf9ab" providerId="LiveId" clId="{FD831739-4AB3-40C7-88DD-E1342314F280}" dt="2022-01-21T00:38:03.825" v="8725" actId="165"/>
          <ac:grpSpMkLst>
            <pc:docMk/>
            <pc:sldMk cId="3003184505" sldId="313"/>
            <ac:grpSpMk id="179" creationId="{A32A5237-ABEB-4EAE-8E65-D807719DD8D8}"/>
          </ac:grpSpMkLst>
        </pc:grpChg>
        <pc:grpChg chg="mod topLvl">
          <ac:chgData name="George Adams" userId="d66181da58ebf9ab" providerId="LiveId" clId="{FD831739-4AB3-40C7-88DD-E1342314F280}" dt="2022-01-21T00:38:42.626" v="8727" actId="164"/>
          <ac:grpSpMkLst>
            <pc:docMk/>
            <pc:sldMk cId="3003184505" sldId="313"/>
            <ac:grpSpMk id="180" creationId="{D8187AB1-01F2-4207-BCC2-F75F6406FFC3}"/>
          </ac:grpSpMkLst>
        </pc:grpChg>
        <pc:grpChg chg="add mod">
          <ac:chgData name="George Adams" userId="d66181da58ebf9ab" providerId="LiveId" clId="{FD831739-4AB3-40C7-88DD-E1342314F280}" dt="2022-01-21T01:07:10.335" v="8869" actId="164"/>
          <ac:grpSpMkLst>
            <pc:docMk/>
            <pc:sldMk cId="3003184505" sldId="313"/>
            <ac:grpSpMk id="232" creationId="{09D0685A-0932-4F87-9C98-CBB196460E16}"/>
          </ac:grpSpMkLst>
        </pc:grpChg>
        <pc:grpChg chg="add del mod ord">
          <ac:chgData name="George Adams" userId="d66181da58ebf9ab" providerId="LiveId" clId="{FD831739-4AB3-40C7-88DD-E1342314F280}" dt="2022-01-21T00:39:52.798" v="8804" actId="478"/>
          <ac:grpSpMkLst>
            <pc:docMk/>
            <pc:sldMk cId="3003184505" sldId="313"/>
            <ac:grpSpMk id="233" creationId="{BFB3B4D1-7CC8-4BB6-958F-9D0385C39FBB}"/>
          </ac:grpSpMkLst>
        </pc:grpChg>
        <pc:grpChg chg="mod">
          <ac:chgData name="George Adams" userId="d66181da58ebf9ab" providerId="LiveId" clId="{FD831739-4AB3-40C7-88DD-E1342314F280}" dt="2022-01-21T00:38:59.273" v="8728"/>
          <ac:grpSpMkLst>
            <pc:docMk/>
            <pc:sldMk cId="3003184505" sldId="313"/>
            <ac:grpSpMk id="234" creationId="{CC826927-6C60-46D4-B9F9-B9F212B740D4}"/>
          </ac:grpSpMkLst>
        </pc:grpChg>
        <pc:grpChg chg="add mod ord">
          <ac:chgData name="George Adams" userId="d66181da58ebf9ab" providerId="LiveId" clId="{FD831739-4AB3-40C7-88DD-E1342314F280}" dt="2022-01-21T00:41:14.798" v="8811" actId="167"/>
          <ac:grpSpMkLst>
            <pc:docMk/>
            <pc:sldMk cId="3003184505" sldId="313"/>
            <ac:grpSpMk id="286" creationId="{A1D76378-2BFD-479D-A8B6-A3842694E5CE}"/>
          </ac:grpSpMkLst>
        </pc:grpChg>
        <pc:grpChg chg="mod">
          <ac:chgData name="George Adams" userId="d66181da58ebf9ab" providerId="LiveId" clId="{FD831739-4AB3-40C7-88DD-E1342314F280}" dt="2022-01-21T00:40:05.489" v="8806"/>
          <ac:grpSpMkLst>
            <pc:docMk/>
            <pc:sldMk cId="3003184505" sldId="313"/>
            <ac:grpSpMk id="287" creationId="{EF197E92-E346-462E-AFAB-089DA4BDDF1D}"/>
          </ac:grpSpMkLst>
        </pc:grpChg>
        <pc:grpChg chg="add mod">
          <ac:chgData name="George Adams" userId="d66181da58ebf9ab" providerId="LiveId" clId="{FD831739-4AB3-40C7-88DD-E1342314F280}" dt="2022-01-21T01:07:10.335" v="8869" actId="164"/>
          <ac:grpSpMkLst>
            <pc:docMk/>
            <pc:sldMk cId="3003184505" sldId="313"/>
            <ac:grpSpMk id="343" creationId="{18A31795-B544-4D74-B219-F28E67884FBF}"/>
          </ac:grpSpMkLst>
        </pc:grp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11" creationId="{79219B6C-C6E2-4EF6-B0FD-D5D684CD3134}"/>
          </ac:picMkLst>
        </pc:pic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25" creationId="{0813FA74-6C19-4C91-AE80-E0F640D4F29F}"/>
          </ac:picMkLst>
        </pc:pic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26" creationId="{B5F96A91-BE66-4B0D-8FCE-EDE72F773821}"/>
          </ac:picMkLst>
        </pc:pic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27" creationId="{6918DD32-BA6C-46D4-9615-2DC82CA54FE4}"/>
          </ac:picMkLst>
        </pc:pic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28" creationId="{CA429675-AC5D-4BB3-90DE-DBA070B85E21}"/>
          </ac:picMkLst>
        </pc:picChg>
        <pc:picChg chg="mod">
          <ac:chgData name="George Adams" userId="d66181da58ebf9ab" providerId="LiveId" clId="{FD831739-4AB3-40C7-88DD-E1342314F280}" dt="2022-01-20T19:34:49.677" v="6504" actId="164"/>
          <ac:picMkLst>
            <pc:docMk/>
            <pc:sldMk cId="3003184505" sldId="313"/>
            <ac:picMk id="29" creationId="{FF659AB9-C246-410F-B899-5E9E025FAE1A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75" creationId="{183BCA75-8A00-475B-A190-973BDE1AAC63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84" creationId="{D12D3371-9CF6-4246-A5C6-5A34673D8AF5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85" creationId="{F0EF9145-2C1D-489F-AC28-33AA9B305BC2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86" creationId="{008F02DA-E1A5-4EF6-AB00-768D6A980C10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87" creationId="{80B1DB1D-0F8B-486C-8BD8-306C5CF1EEDE}"/>
          </ac:picMkLst>
        </pc:picChg>
        <pc:picChg chg="mod">
          <ac:chgData name="George Adams" userId="d66181da58ebf9ab" providerId="LiveId" clId="{FD831739-4AB3-40C7-88DD-E1342314F280}" dt="2022-01-20T19:35:08.373" v="6506"/>
          <ac:picMkLst>
            <pc:docMk/>
            <pc:sldMk cId="3003184505" sldId="313"/>
            <ac:picMk id="88" creationId="{BED04C5C-62ED-426E-8FC0-0CA20E79789B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27" creationId="{77105E80-7EC6-4F80-AB6F-EF5EDB17E9C6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36" creationId="{709DB511-56C9-4923-881D-B68A7F9D0928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37" creationId="{5C38CE48-0C2D-420C-9E7F-800EE44282AC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38" creationId="{EE4EDA5E-6C79-4AA7-8644-79BE46488B91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39" creationId="{C33F92C4-04BA-4231-8E4E-46BD4D4E10C5}"/>
          </ac:picMkLst>
        </pc:picChg>
        <pc:picChg chg="mod">
          <ac:chgData name="George Adams" userId="d66181da58ebf9ab" providerId="LiveId" clId="{FD831739-4AB3-40C7-88DD-E1342314F280}" dt="2022-01-20T19:35:52.942" v="6607"/>
          <ac:picMkLst>
            <pc:docMk/>
            <pc:sldMk cId="3003184505" sldId="313"/>
            <ac:picMk id="140" creationId="{BEA77B51-891B-4E7A-B61C-83F375D21DC1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81" creationId="{5A03D6EF-4D57-427B-9CAA-D002BF7B66ED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89" creationId="{F534BAA0-EEE2-4610-85A8-29AA267F852E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90" creationId="{99366292-8729-4538-8E8B-100D82D2CCB9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91" creationId="{99044F69-DA90-43EB-B614-D43EFF268662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92" creationId="{93A8877A-49DA-42C1-82FD-EDA2317BD4EB}"/>
          </ac:picMkLst>
        </pc:picChg>
        <pc:picChg chg="mod topLvl">
          <ac:chgData name="George Adams" userId="d66181da58ebf9ab" providerId="LiveId" clId="{FD831739-4AB3-40C7-88DD-E1342314F280}" dt="2022-01-21T00:38:42.626" v="8727" actId="164"/>
          <ac:picMkLst>
            <pc:docMk/>
            <pc:sldMk cId="3003184505" sldId="313"/>
            <ac:picMk id="193" creationId="{DDCAE31C-2775-4ED4-81F7-FC06C26E12FE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35" creationId="{3A356B90-0A20-4472-87D3-E0035024D2FA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43" creationId="{5EA2088E-3998-44C9-A925-DB61F16EF132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44" creationId="{0E289EA6-F184-4C47-B0B2-FC38093BF739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45" creationId="{56C75E98-91E9-4B5E-B95B-AE254F6001D0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46" creationId="{764061DF-9749-4C22-BE7B-C264137F43E7}"/>
          </ac:picMkLst>
        </pc:picChg>
        <pc:picChg chg="mod">
          <ac:chgData name="George Adams" userId="d66181da58ebf9ab" providerId="LiveId" clId="{FD831739-4AB3-40C7-88DD-E1342314F280}" dt="2022-01-21T00:38:59.273" v="8728"/>
          <ac:picMkLst>
            <pc:docMk/>
            <pc:sldMk cId="3003184505" sldId="313"/>
            <ac:picMk id="247" creationId="{5DD78977-B45F-4BE4-B589-675560F60E60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288" creationId="{52EE76A3-A398-45FC-A4F1-44626128C3A5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296" creationId="{7EE48EEC-D024-4A61-9C6C-812591A18620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297" creationId="{D9FE2B06-265E-46F3-80C7-0C4CBC09A82B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298" creationId="{7541D332-1876-43DA-9896-0A70347177BB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299" creationId="{361B76D2-AF93-4346-A154-BC667DD5F97A}"/>
          </ac:picMkLst>
        </pc:picChg>
        <pc:picChg chg="mod">
          <ac:chgData name="George Adams" userId="d66181da58ebf9ab" providerId="LiveId" clId="{FD831739-4AB3-40C7-88DD-E1342314F280}" dt="2022-01-21T00:40:05.489" v="8806"/>
          <ac:picMkLst>
            <pc:docMk/>
            <pc:sldMk cId="3003184505" sldId="313"/>
            <ac:picMk id="300" creationId="{A01A57AE-4659-4401-9790-8F83E090912A}"/>
          </ac:picMkLst>
        </pc:picChg>
        <pc:cxnChg chg="del">
          <ac:chgData name="George Adams" userId="d66181da58ebf9ab" providerId="LiveId" clId="{FD831739-4AB3-40C7-88DD-E1342314F280}" dt="2022-01-20T17:44:15.185" v="5930" actId="478"/>
          <ac:cxnSpMkLst>
            <pc:docMk/>
            <pc:sldMk cId="3003184505" sldId="313"/>
            <ac:cxnSpMk id="9" creationId="{FE0BFF23-AE8A-4B2C-A2BE-6B45FF910B81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12" creationId="{19B2BD71-A985-4294-AFD0-0F6B5EFC7C69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13" creationId="{C94F8422-6F34-4282-AC0B-83D143190766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17" creationId="{92E67EF2-4E5A-4A2E-9BC7-C382BFB45343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18" creationId="{069CCF1F-1D20-4298-AF8A-CA8B23943857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19" creationId="{B0537F06-F60C-4A99-8529-D97893457BE1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20" creationId="{5699F30A-C64D-43CA-A4D9-F741D6C48FE1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21" creationId="{B535EF08-617C-42A5-B55F-A0AF87032071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22" creationId="{6C67D3ED-8798-4FFC-8F7F-614F3B3F3ED3}"/>
          </ac:cxnSpMkLst>
        </pc:cxnChg>
        <pc:cxnChg chg="add del 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63" creationId="{E6525F3E-DD7E-4547-8C75-82FC157E7956}"/>
          </ac:cxnSpMkLst>
        </pc:cxnChg>
        <pc:cxnChg chg="mod">
          <ac:chgData name="George Adams" userId="d66181da58ebf9ab" providerId="LiveId" clId="{FD831739-4AB3-40C7-88DD-E1342314F280}" dt="2022-01-21T00:27:33.575" v="8694" actId="14100"/>
          <ac:cxnSpMkLst>
            <pc:docMk/>
            <pc:sldMk cId="3003184505" sldId="313"/>
            <ac:cxnSpMk id="65" creationId="{40B3320D-AF1A-4773-858D-DBA69237BA84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69" creationId="{339B8BC8-053D-4C26-939F-B477320CB244}"/>
          </ac:cxnSpMkLst>
        </pc:cxnChg>
        <pc:cxnChg chg="mod">
          <ac:chgData name="George Adams" userId="d66181da58ebf9ab" providerId="LiveId" clId="{FD831739-4AB3-40C7-88DD-E1342314F280}" dt="2022-01-20T19:34:49.677" v="6504" actId="164"/>
          <ac:cxnSpMkLst>
            <pc:docMk/>
            <pc:sldMk cId="3003184505" sldId="313"/>
            <ac:cxnSpMk id="72" creationId="{F170C0E9-55AF-49EC-87E2-9C34736934EA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76" creationId="{1D7721E5-5C3A-45FF-A6E2-CE23368348C6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77" creationId="{B15D07B6-13FF-4C16-9A05-BA66F02F99DE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78" creationId="{7BC199F8-BAAD-4A32-B882-212BE0CCAC04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79" creationId="{8070B6B7-7CC1-4B16-B724-47FF98B6464E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80" creationId="{414054B8-3C6C-41A3-9797-6D6203F1F9B2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81" creationId="{26E0A867-4ECD-49D0-895C-B56D2AA2C9B7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82" creationId="{AB4527BC-FA63-4EDD-92D6-8D4F06E3D8D3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83" creationId="{AA81892A-AEC2-40E2-8DEA-3A6685547721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95" creationId="{3239266F-E54E-47DD-B67D-915362ED6A33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96" creationId="{87755E47-0D24-4EFE-8591-BC696A23A42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97" creationId="{DF41D899-48B5-40C9-92E4-F7FCA0A6C4B7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98" creationId="{D711AB04-BBA2-4456-804A-72E6D465B220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99" creationId="{459EAEEE-4D6F-48E3-84A6-6BB712D31C8F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0" creationId="{F544E41F-4852-4AB5-A441-88A857D3BCC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1" creationId="{7350B37A-996F-4E3B-9E55-D4547FB43181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2" creationId="{C8FD0A2D-527D-4B62-9723-98F290B28F9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3" creationId="{5889380D-C308-4BE9-9983-100AC0DFC34D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4" creationId="{0CCD21C8-F2D9-412A-AF37-AE3DDCD18A4C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5" creationId="{6BC77BB6-E5FA-4216-9E7C-5DE07F5C8F95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6" creationId="{9B68BE50-CA27-4DAE-A320-75FEB5A635F3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7" creationId="{61447A42-67F0-4B60-A6E5-4D263D27869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8" creationId="{FD048A9D-2581-4463-B7A2-DEB4655DB75B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09" creationId="{8983F9FC-1B2E-495E-87BD-7CB24D6ACACF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0" creationId="{91751CA7-9321-40B8-B753-05F78B30B39D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1" creationId="{8EE7CB59-9B5D-43F9-9541-AE6E39F26027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2" creationId="{D9199B55-C169-4805-A878-B52D6EC5C2F7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3" creationId="{1398623D-754E-4CED-B8A3-0D50E71D702C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4" creationId="{9BFF4181-135F-4EB5-9E8F-70433F81DF3D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5" creationId="{5F72CC77-433A-4421-83CA-A6A5A6A18F4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6" creationId="{BA932F97-9D07-4EC3-8CEE-12D5FCFFDC60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7" creationId="{B0BB49BC-095C-4C16-8D42-30339339F492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8" creationId="{77E4C501-9F07-45D8-A6FE-BD20F0905100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19" creationId="{A2C32946-0AFD-4BB8-82BC-B48A3DA3515D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20" creationId="{0080822F-5C1D-4226-BD1C-5D4E8F20D39D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21" creationId="{DF5D167C-4F0B-496B-82AA-648C0F3048E0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22" creationId="{FF3D1A91-A8D5-4A82-9A43-71B0B55978F9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23" creationId="{9C1E1BC6-8D9A-483B-95A7-F30A37D7E9C1}"/>
          </ac:cxnSpMkLst>
        </pc:cxnChg>
        <pc:cxnChg chg="mod">
          <ac:chgData name="George Adams" userId="d66181da58ebf9ab" providerId="LiveId" clId="{FD831739-4AB3-40C7-88DD-E1342314F280}" dt="2022-01-20T19:35:08.373" v="6506"/>
          <ac:cxnSpMkLst>
            <pc:docMk/>
            <pc:sldMk cId="3003184505" sldId="313"/>
            <ac:cxnSpMk id="124" creationId="{105D283C-CE6A-4BED-93E6-4DBC700A1507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28" creationId="{722DB79F-51FD-40AB-90B9-58F3FBAB2DB3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29" creationId="{938B4833-6E08-420F-BD27-FD5050A2B6C1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0" creationId="{297FF055-7E49-4FE1-A50A-FABB7947E285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1" creationId="{6ADEB3C7-E8E1-4141-AECE-0549E404624D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2" creationId="{99BEB740-ACB4-48CE-929D-7F343008809B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3" creationId="{CADBDFA6-0D31-41B2-B757-F8C90C5B93CC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4" creationId="{FABFA40E-28F8-4B83-AFB5-D636F5E3E23E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35" creationId="{5C4758D1-F702-438C-AB03-A61E2CF2BAAA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47" creationId="{FF66F859-D02C-4C12-A5FB-014C0208F624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48" creationId="{3AB7FDCA-7A9C-4645-8207-286C6B5652C7}"/>
          </ac:cxnSpMkLst>
        </pc:cxnChg>
        <pc:cxnChg chg="mod">
          <ac:chgData name="George Adams" userId="d66181da58ebf9ab" providerId="LiveId" clId="{FD831739-4AB3-40C7-88DD-E1342314F280}" dt="2022-01-21T00:27:47.534" v="8695" actId="14100"/>
          <ac:cxnSpMkLst>
            <pc:docMk/>
            <pc:sldMk cId="3003184505" sldId="313"/>
            <ac:cxnSpMk id="149" creationId="{D35B1209-B489-41F3-8DFF-6FA58E48B98C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0" creationId="{239F3283-F53E-435C-9887-1D7FE7976B36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1" creationId="{CD027CD6-0EB2-4C47-B48A-95AD8188AD93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2" creationId="{06C3D111-1454-4310-82DA-E158ACFCFE49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3" creationId="{EF0A7016-5FA5-45B2-B5AD-C69A906EAE13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4" creationId="{A4F2161F-EE5A-4C16-87B0-89F76BE0FDB3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5" creationId="{7BE79AF4-C89D-4D5E-8781-1D4268F54DCE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6" creationId="{A16AB67B-5D8A-4CE6-B0DA-A43C571EC391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7" creationId="{8C733111-1C3B-4CFD-8674-A95E10548584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8" creationId="{7F22905A-8B0F-4E12-8BFF-29CBE3F68D0F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59" creationId="{D7C64E37-D884-4C16-98F7-02479AD8D4AD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0" creationId="{A655646C-D93E-47BB-8410-490C5983DCE1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1" creationId="{A1AE0AD7-7F12-42E4-B2E4-F81C6189ECD5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2" creationId="{E6570FDB-01B4-438F-A2A2-48F948D7AC35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3" creationId="{5C163C1A-CA08-48FF-A6C4-716D695220C5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4" creationId="{A982CA91-8F45-452A-9BAB-05BE973A7092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5" creationId="{DAEB4B28-8536-4494-B15C-CF02A853D36C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6" creationId="{36DC52BD-A319-4A3B-931B-EC4A62462A3E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7" creationId="{915534B0-6ECD-4A5A-AF84-A6E319F518D5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8" creationId="{7B0CEC48-AA79-4AB8-8F77-CF35406FCC2E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69" creationId="{3D096098-4CCA-45A1-8911-81A65542A8F7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0" creationId="{602F2339-06F8-4B77-BC02-BD4C369DA191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1" creationId="{1E8BE1AC-CC25-4805-B2EF-05F7FCA2E3E2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2" creationId="{01755129-2513-42BD-9356-16D814FEDC09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3" creationId="{5D93668B-6AC0-4344-9D9A-F277158B0EC4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4" creationId="{1D0296F1-1813-4F5C-99F8-004F4BFC774E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5" creationId="{7BBCC149-101D-40B1-9DB3-1F591F4462FC}"/>
          </ac:cxnSpMkLst>
        </pc:cxnChg>
        <pc:cxnChg chg="mod">
          <ac:chgData name="George Adams" userId="d66181da58ebf9ab" providerId="LiveId" clId="{FD831739-4AB3-40C7-88DD-E1342314F280}" dt="2022-01-20T19:35:52.942" v="6607"/>
          <ac:cxnSpMkLst>
            <pc:docMk/>
            <pc:sldMk cId="3003184505" sldId="313"/>
            <ac:cxnSpMk id="176" creationId="{D88CF370-B67D-41A9-8EAE-4E877D3EE6DD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2" creationId="{69D8F38B-6F81-4AF7-A3D0-C8471433BBB4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3" creationId="{E36D006D-38BB-4EEC-8BBD-351A0A276DE1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4" creationId="{ACF0A017-94EC-4880-8B11-2A65C9514745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5" creationId="{15DCC02B-313F-40D5-9675-C251785F3C04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6" creationId="{51F9738E-FDB0-4D9C-8739-E15416F6E35A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7" creationId="{7F7D3C26-F538-4210-82B1-DFE224B5A81E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188" creationId="{1E9E0696-E78F-42D5-A4F3-977C3AC46C94}"/>
          </ac:cxnSpMkLst>
        </pc:cxnChg>
        <pc:cxnChg chg="mod topLvl">
          <ac:chgData name="George Adams" userId="d66181da58ebf9ab" providerId="LiveId" clId="{FD831739-4AB3-40C7-88DD-E1342314F280}" dt="2022-01-21T00:51:15.980" v="8848" actId="14100"/>
          <ac:cxnSpMkLst>
            <pc:docMk/>
            <pc:sldMk cId="3003184505" sldId="313"/>
            <ac:cxnSpMk id="200" creationId="{77751E67-F699-44E0-B8FF-3CB1A392FF81}"/>
          </ac:cxnSpMkLst>
        </pc:cxnChg>
        <pc:cxnChg chg="mod topLvl">
          <ac:chgData name="George Adams" userId="d66181da58ebf9ab" providerId="LiveId" clId="{FD831739-4AB3-40C7-88DD-E1342314F280}" dt="2022-01-21T01:05:43.200" v="8860" actId="14100"/>
          <ac:cxnSpMkLst>
            <pc:docMk/>
            <pc:sldMk cId="3003184505" sldId="313"/>
            <ac:cxnSpMk id="201" creationId="{C671C2AA-FFBE-4048-9463-939CAC0368A4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202" creationId="{C1BB31D9-12A2-4C97-9579-A729750CFAC8}"/>
          </ac:cxnSpMkLst>
        </pc:cxnChg>
        <pc:cxnChg chg="del mod topLvl">
          <ac:chgData name="George Adams" userId="d66181da58ebf9ab" providerId="LiveId" clId="{FD831739-4AB3-40C7-88DD-E1342314F280}" dt="2022-01-21T00:38:26.708" v="8726" actId="21"/>
          <ac:cxnSpMkLst>
            <pc:docMk/>
            <pc:sldMk cId="3003184505" sldId="313"/>
            <ac:cxnSpMk id="203" creationId="{32F2364D-A9AE-4EA3-8E6C-112BBA5066AD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204" creationId="{6EF4130C-BB52-42F9-ADD7-696354F1CD9F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205" creationId="{53188980-D616-4866-8E35-0E36310A9CF9}"/>
          </ac:cxnSpMkLst>
        </pc:cxnChg>
        <pc:cxnChg chg="mod topLvl">
          <ac:chgData name="George Adams" userId="d66181da58ebf9ab" providerId="LiveId" clId="{FD831739-4AB3-40C7-88DD-E1342314F280}" dt="2022-01-21T00:38:42.626" v="8727" actId="164"/>
          <ac:cxnSpMkLst>
            <pc:docMk/>
            <pc:sldMk cId="3003184505" sldId="313"/>
            <ac:cxnSpMk id="206" creationId="{AF42C02C-7838-431D-B651-90BA71EE1F8A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07" creationId="{45E4CEF8-9C09-440B-8AE0-DD422479BA45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08" creationId="{768B577F-A61E-4307-83DD-DAEBAA09025E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09" creationId="{06CCA652-1D3C-425A-AD79-9E3E6F617262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0" creationId="{AB1C0C16-04EF-441A-815A-5F6785C06294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1" creationId="{01F9C051-ED92-4C8E-8882-8ED02C509D65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2" creationId="{18B4647D-544E-4CD2-B36E-7C36570B9D54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3" creationId="{E25A5E27-5D4A-4428-8AA8-983659C9C297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4" creationId="{9797D3B1-20BF-4E3C-82FA-60F07DC87DB6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5" creationId="{F1FBDB76-E8E1-45AB-8FDF-2BC8BD6C5199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6" creationId="{CC6F50CC-B98C-4916-920F-572A97ADD38D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7" creationId="{ED68C128-E2DF-4E26-ACFA-A006C14E5689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8" creationId="{1FFECF73-1D7F-4DA1-84B9-AFDA2EBB8B56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19" creationId="{7424F7F6-D8BC-4527-8051-C66330A346C4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0" creationId="{9152EFA4-73B6-4AFB-8F92-9AE2471BF109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1" creationId="{F118F6D9-3FAC-4BF7-8C1A-79050558227A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2" creationId="{2C2C4804-BBB8-433C-8908-2CF5FB79B210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3" creationId="{D5943550-37D7-4DE6-A295-E8750916C3C6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4" creationId="{5ABDAFDA-474E-4F3A-A277-D91EE5CBE344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5" creationId="{EC264EF1-2664-4579-9C47-17B929646174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6" creationId="{B86F3923-4496-4547-8D57-E3FFB236471A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7" creationId="{86233D06-71C4-4B47-9D85-DD52F286BF60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8" creationId="{F5214E01-1756-47FC-8647-25A680B4DF9A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29" creationId="{2EC5A018-8404-41EB-A673-806F37E8428B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30" creationId="{28A02DFD-4323-46E3-86A8-D7CDD28E9613}"/>
          </ac:cxnSpMkLst>
        </pc:cxnChg>
        <pc:cxnChg chg="mod">
          <ac:chgData name="George Adams" userId="d66181da58ebf9ab" providerId="LiveId" clId="{FD831739-4AB3-40C7-88DD-E1342314F280}" dt="2022-01-21T00:38:03.825" v="8725" actId="165"/>
          <ac:cxnSpMkLst>
            <pc:docMk/>
            <pc:sldMk cId="3003184505" sldId="313"/>
            <ac:cxnSpMk id="231" creationId="{05783E13-723E-497F-A23B-6D27EF63C37A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36" creationId="{64117657-8CA6-4AC2-9DA1-DF96CB1111E6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37" creationId="{9997F946-8061-4F3F-9827-2EBFA340D9BC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38" creationId="{BFDBFB8F-56F9-4504-9BF6-5805D82EFA0B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39" creationId="{7D81B9CD-605B-49B1-8AD2-46799249ED4B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40" creationId="{F201C45B-A84F-4F39-AE00-2669CFE1D6E4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41" creationId="{88AFA66B-B138-4267-A35A-2C4403953DB5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42" creationId="{2327F2F8-7CED-4486-89B7-8AA4B6261177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4" creationId="{230D8896-6148-4DD1-AA38-402FED65B9F3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5" creationId="{F64F86D1-BFAE-4F12-BB35-90D7B1806FC3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6" creationId="{7E11CBBC-3F55-4F8B-B932-D779E394D3F2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7" creationId="{165F50FF-3694-4660-953E-8D1963B9CFD5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8" creationId="{71CEDD38-5827-435E-9DF0-3BE122F2516F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59" creationId="{7D76A54E-46E6-422F-A2E9-D6543906FA9D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0" creationId="{E06C2610-4E0F-46CC-870E-1EBAEB285848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1" creationId="{1F7BB039-A957-46A0-B0E4-317189DEE5E8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2" creationId="{87AF68E7-5862-4A05-A91C-F8ED6C611FBC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3" creationId="{BF0BDBB2-8D72-4F67-9343-BD1A447ACFBA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4" creationId="{0E795673-D64A-407B-9933-07EF6F6C22ED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5" creationId="{9B77B084-F6F7-430E-976B-360D5F62538B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6" creationId="{C0704FE5-24AB-4DE1-93C9-C0BDA5A651E3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7" creationId="{03A909A7-122C-4C0B-A0B2-71CF117461E7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8" creationId="{6DCC2B96-2EA3-430C-9855-85ED725BD566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69" creationId="{4966E8A2-F467-4A2B-83B8-600CEE518F6A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0" creationId="{6658F4AD-E8A8-455B-86B6-7104F95418B4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1" creationId="{37402073-4FAE-4464-A013-6285B2712DA9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2" creationId="{0FC48227-A416-4B8A-8D97-F99761C25881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3" creationId="{F794E15E-0B91-47B3-9CCC-38263C59104B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4" creationId="{F1D08508-B3AA-41C4-A8CF-28DD5BF5B42A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5" creationId="{199B46C7-00C5-416D-88D3-810D024DD095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6" creationId="{674C76EF-DDA7-4024-AACF-E841F642EDB0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7" creationId="{6840D81D-CD9A-4CFC-A5FD-49E960AB906F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8" creationId="{57C67C5D-1FE4-40BC-82FE-89A49255FC2C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79" creationId="{3DD41531-C591-4398-A709-66A9E252E905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0" creationId="{A65D3EED-B83C-47D2-89E1-B7E0558725A2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1" creationId="{395ED2B5-88D1-4602-ACE2-46734F0004E4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2" creationId="{8D273EAE-07CF-477D-983D-F321D7837289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3" creationId="{EEEA6361-DADF-4155-B702-E2E51116445E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4" creationId="{87AFEB20-349B-498F-9DE8-857AE2054BCD}"/>
          </ac:cxnSpMkLst>
        </pc:cxnChg>
        <pc:cxnChg chg="mod">
          <ac:chgData name="George Adams" userId="d66181da58ebf9ab" providerId="LiveId" clId="{FD831739-4AB3-40C7-88DD-E1342314F280}" dt="2022-01-21T00:38:59.273" v="8728"/>
          <ac:cxnSpMkLst>
            <pc:docMk/>
            <pc:sldMk cId="3003184505" sldId="313"/>
            <ac:cxnSpMk id="285" creationId="{B04991CB-8184-4D0E-A710-0A03E94D7D26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89" creationId="{DCAA5D2E-2BEF-4698-BABD-9E3674063D9F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0" creationId="{020E64DB-3C56-45BD-B6AF-EA9A7A791660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1" creationId="{E3D570B7-D306-4392-A4C9-214FE269C280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2" creationId="{243419D1-C94B-43B1-8BF7-7049C92868AD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3" creationId="{F18F09D6-B18D-4C9A-882D-1F0F869B2AE0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4" creationId="{2E238AC9-7672-4393-8E10-446E5B816977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295" creationId="{DA15E5B2-7F97-4659-A32A-CD6A62F23953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07" creationId="{EBEC15FA-8AEE-4240-BB10-6EFCF882CAAE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08" creationId="{57BF9674-45DE-481B-B9C6-9DC14C4F7D98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09" creationId="{B46AF881-73DC-4A5C-921A-AB9D2E6E5958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0" creationId="{21466FD7-79E8-497C-9EEE-5AE95654CF13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1" creationId="{11178110-7F8F-47B7-99C8-DBB3B6448144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2" creationId="{F81C340D-4000-4BBE-8FC8-A37426301C5C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3" creationId="{22A49C3B-CDD1-4B97-8132-0EF32925B2ED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4" creationId="{91D56C57-EF0F-446D-A831-3CEA31F3FE94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5" creationId="{4AE9A7B4-331E-487B-AB54-ADC5B47C2516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6" creationId="{901F4A45-5EA3-4D54-86B1-2C11F4F7F882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7" creationId="{BEB15D90-A10C-43ED-9788-54886BBACFCF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8" creationId="{624A476F-D895-4399-9313-0407C8C937CB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19" creationId="{7DEFE5AB-7354-4CCB-8E37-CCB4D1610576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0" creationId="{05FD9929-B388-462F-960A-B414A4B8DF61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1" creationId="{E9EC9C10-4E4A-4569-A6F1-460597FA0FD8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2" creationId="{0EF543D1-6E45-46E6-BA25-F37572B51EA2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3" creationId="{FB2E1671-BE28-47FB-9B58-7B1ED0F56239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4" creationId="{B194F882-7BEB-45AD-9849-29ECD6B067B6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5" creationId="{9DCC5740-AFCB-476D-A074-460C2A455409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6" creationId="{B236BC6D-78CC-47AC-825A-127E5A2511F5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7" creationId="{D7F7C539-52A9-44A9-9E1C-20983F557BD2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8" creationId="{F64710CA-70A5-45BC-80C9-818A6645A49B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29" creationId="{060574FC-7126-4E86-B35F-DFDE410322C5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0" creationId="{27AF4343-FE48-4258-AC99-0D660C1C015F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1" creationId="{34978B9C-EF7E-4097-91D7-0293214CA70C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2" creationId="{EAC23173-141F-41A6-8CAE-AD0DE5DE78DB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3" creationId="{83E46190-F660-490D-8ACF-0E240C5A0277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4" creationId="{600D2469-5222-400E-AED6-930106022B93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5" creationId="{F90F00BD-E042-48CF-BBD3-70645D1977B9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6" creationId="{46E48313-5F71-4178-BD16-BC2DE3CAE727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7" creationId="{BC1A92B6-86C6-47AB-9503-25AD58748610}"/>
          </ac:cxnSpMkLst>
        </pc:cxnChg>
        <pc:cxnChg chg="mod">
          <ac:chgData name="George Adams" userId="d66181da58ebf9ab" providerId="LiveId" clId="{FD831739-4AB3-40C7-88DD-E1342314F280}" dt="2022-01-21T00:40:05.489" v="8806"/>
          <ac:cxnSpMkLst>
            <pc:docMk/>
            <pc:sldMk cId="3003184505" sldId="313"/>
            <ac:cxnSpMk id="338" creationId="{A5400507-0E1C-4FAA-B2F2-943715938398}"/>
          </ac:cxnSpMkLst>
        </pc:cxnChg>
        <pc:cxnChg chg="add mod">
          <ac:chgData name="George Adams" userId="d66181da58ebf9ab" providerId="LiveId" clId="{FD831739-4AB3-40C7-88DD-E1342314F280}" dt="2022-01-21T01:07:10.335" v="8869" actId="164"/>
          <ac:cxnSpMkLst>
            <pc:docMk/>
            <pc:sldMk cId="3003184505" sldId="313"/>
            <ac:cxnSpMk id="342" creationId="{DC5FAE44-5668-4F62-9682-574504A12A90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7T14:49:32.703" v="13569" actId="20577"/>
        <pc:sldMkLst>
          <pc:docMk/>
          <pc:sldMk cId="2102945399" sldId="314"/>
        </pc:sldMkLst>
        <pc:spChg chg="mod">
          <ac:chgData name="George Adams" userId="d66181da58ebf9ab" providerId="LiveId" clId="{FD831739-4AB3-40C7-88DD-E1342314F280}" dt="2022-01-21T01:13:19.700" v="8881" actId="1076"/>
          <ac:spMkLst>
            <pc:docMk/>
            <pc:sldMk cId="2102945399" sldId="314"/>
            <ac:spMk id="2" creationId="{D1C65236-95FB-454E-AF12-62F959BCB588}"/>
          </ac:spMkLst>
        </pc:spChg>
        <pc:spChg chg="mod">
          <ac:chgData name="George Adams" userId="d66181da58ebf9ab" providerId="LiveId" clId="{FD831739-4AB3-40C7-88DD-E1342314F280}" dt="2022-01-20T19:09:58.081" v="6312" actId="20577"/>
          <ac:spMkLst>
            <pc:docMk/>
            <pc:sldMk cId="2102945399" sldId="314"/>
            <ac:spMk id="3" creationId="{827AE15E-30E7-4F5E-9B93-ED4B2D64CD2B}"/>
          </ac:spMkLst>
        </pc:spChg>
        <pc:spChg chg="mod">
          <ac:chgData name="George Adams" userId="d66181da58ebf9ab" providerId="LiveId" clId="{FD831739-4AB3-40C7-88DD-E1342314F280}" dt="2022-01-20T19:41:22.597" v="6719" actId="1076"/>
          <ac:spMkLst>
            <pc:docMk/>
            <pc:sldMk cId="2102945399" sldId="314"/>
            <ac:spMk id="4" creationId="{33A264F4-8D51-4187-85D1-37C3761E7CE5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5" creationId="{998B1A39-6600-41B4-B3AA-28511D395023}"/>
          </ac:spMkLst>
        </pc:spChg>
        <pc:spChg chg="del">
          <ac:chgData name="George Adams" userId="d66181da58ebf9ab" providerId="LiveId" clId="{FD831739-4AB3-40C7-88DD-E1342314F280}" dt="2022-01-20T19:09:49.328" v="6301" actId="478"/>
          <ac:spMkLst>
            <pc:docMk/>
            <pc:sldMk cId="2102945399" sldId="314"/>
            <ac:spMk id="10" creationId="{A3C7C31A-63D3-40C6-8877-FA50AB0DC5C9}"/>
          </ac:spMkLst>
        </pc:spChg>
        <pc:spChg chg="add mod">
          <ac:chgData name="George Adams" userId="d66181da58ebf9ab" providerId="LiveId" clId="{FD831739-4AB3-40C7-88DD-E1342314F280}" dt="2022-01-26T02:45:26.159" v="12787" actId="207"/>
          <ac:spMkLst>
            <pc:docMk/>
            <pc:sldMk cId="2102945399" sldId="314"/>
            <ac:spMk id="11" creationId="{F7E87169-098A-441E-A152-D5F5F543203F}"/>
          </ac:spMkLst>
        </pc:spChg>
        <pc:spChg chg="mod">
          <ac:chgData name="George Adams" userId="d66181da58ebf9ab" providerId="LiveId" clId="{FD831739-4AB3-40C7-88DD-E1342314F280}" dt="2022-01-27T14:49:25.637" v="13568" actId="20577"/>
          <ac:spMkLst>
            <pc:docMk/>
            <pc:sldMk cId="2102945399" sldId="314"/>
            <ac:spMk id="30" creationId="{093BF732-88E5-4FF1-9E1F-869FD21A8620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56" creationId="{E153F7AF-D1F0-4AA7-8D4F-1CF1A1DC6B55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57" creationId="{2FD8D822-5993-442D-874D-B8D486A7910E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58" creationId="{071D512A-5B71-45B0-98DF-54361149652F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59" creationId="{545608EC-14CB-4970-B394-6EAB7DEE0189}"/>
          </ac:spMkLst>
        </pc:spChg>
        <pc:spChg chg="mod">
          <ac:chgData name="George Adams" userId="d66181da58ebf9ab" providerId="LiveId" clId="{FD831739-4AB3-40C7-88DD-E1342314F280}" dt="2022-01-20T19:42:05.996" v="6723" actId="164"/>
          <ac:spMkLst>
            <pc:docMk/>
            <pc:sldMk cId="2102945399" sldId="314"/>
            <ac:spMk id="60" creationId="{A2EB2228-092D-45A7-9ADD-7843FD98F069}"/>
          </ac:spMkLst>
        </pc:spChg>
        <pc:spChg chg="mod">
          <ac:chgData name="George Adams" userId="d66181da58ebf9ab" providerId="LiveId" clId="{FD831739-4AB3-40C7-88DD-E1342314F280}" dt="2022-01-20T19:21:03.106" v="6380" actId="20577"/>
          <ac:spMkLst>
            <pc:docMk/>
            <pc:sldMk cId="2102945399" sldId="314"/>
            <ac:spMk id="61" creationId="{082960DD-4824-4FF5-8F0B-06EFF31AAB80}"/>
          </ac:spMkLst>
        </pc:spChg>
        <pc:spChg chg="mod">
          <ac:chgData name="George Adams" userId="d66181da58ebf9ab" providerId="LiveId" clId="{FD831739-4AB3-40C7-88DD-E1342314F280}" dt="2022-01-26T02:44:04.066" v="12768" actId="20577"/>
          <ac:spMkLst>
            <pc:docMk/>
            <pc:sldMk cId="2102945399" sldId="314"/>
            <ac:spMk id="62" creationId="{7A2096DB-71E1-4223-855A-C75D3A400CC3}"/>
          </ac:spMkLst>
        </pc:spChg>
        <pc:spChg chg="mod">
          <ac:chgData name="George Adams" userId="d66181da58ebf9ab" providerId="LiveId" clId="{FD831739-4AB3-40C7-88DD-E1342314F280}" dt="2022-01-26T02:43:48.614" v="12766" actId="1076"/>
          <ac:spMkLst>
            <pc:docMk/>
            <pc:sldMk cId="2102945399" sldId="314"/>
            <ac:spMk id="64" creationId="{348CCDE2-CB48-401B-A99D-8AAB9A302006}"/>
          </ac:spMkLst>
        </pc:spChg>
        <pc:spChg chg="mod">
          <ac:chgData name="George Adams" userId="d66181da58ebf9ab" providerId="LiveId" clId="{FD831739-4AB3-40C7-88DD-E1342314F280}" dt="2022-01-26T02:43:17.627" v="12752" actId="20577"/>
          <ac:spMkLst>
            <pc:docMk/>
            <pc:sldMk cId="2102945399" sldId="314"/>
            <ac:spMk id="66" creationId="{DC2EF6C8-5585-4F07-BBB4-EC61E01D7663}"/>
          </ac:spMkLst>
        </pc:spChg>
        <pc:spChg chg="del">
          <ac:chgData name="George Adams" userId="d66181da58ebf9ab" providerId="LiveId" clId="{FD831739-4AB3-40C7-88DD-E1342314F280}" dt="2022-01-20T19:09:51.981" v="6302" actId="478"/>
          <ac:spMkLst>
            <pc:docMk/>
            <pc:sldMk cId="2102945399" sldId="314"/>
            <ac:spMk id="70" creationId="{C19C0022-3E7C-4578-9FC0-E54014EA6FF3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1" creationId="{E6ED0E5C-977D-473C-A718-08892C5B845C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2" creationId="{094B973F-1CC0-4721-B081-85CC7A96AA00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3" creationId="{E51653C3-233D-4CFB-A73D-C408877F4019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4" creationId="{A38047D2-B9EB-413E-A0ED-F4FCF87BC5DD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5" creationId="{FE00FC89-2485-4D00-8FB1-EFE8778B1F5D}"/>
          </ac:spMkLst>
        </pc:spChg>
        <pc:spChg chg="mod">
          <ac:chgData name="George Adams" userId="d66181da58ebf9ab" providerId="LiveId" clId="{FD831739-4AB3-40C7-88DD-E1342314F280}" dt="2022-01-20T19:40:45.045" v="6717"/>
          <ac:spMkLst>
            <pc:docMk/>
            <pc:sldMk cId="2102945399" sldId="314"/>
            <ac:spMk id="96" creationId="{A58FF154-1A57-4B89-BDA7-4113C40A2B6C}"/>
          </ac:spMkLst>
        </pc:spChg>
        <pc:spChg chg="add mod">
          <ac:chgData name="George Adams" userId="d66181da58ebf9ab" providerId="LiveId" clId="{FD831739-4AB3-40C7-88DD-E1342314F280}" dt="2022-01-20T20:00:06.997" v="6860" actId="20577"/>
          <ac:spMkLst>
            <pc:docMk/>
            <pc:sldMk cId="2102945399" sldId="314"/>
            <ac:spMk id="126" creationId="{08B50873-4DC1-41E2-BAA7-8B30DBCC2A3F}"/>
          </ac:spMkLst>
        </pc:spChg>
        <pc:spChg chg="add mod">
          <ac:chgData name="George Adams" userId="d66181da58ebf9ab" providerId="LiveId" clId="{FD831739-4AB3-40C7-88DD-E1342314F280}" dt="2022-01-20T20:00:03.759" v="6859" actId="20577"/>
          <ac:spMkLst>
            <pc:docMk/>
            <pc:sldMk cId="2102945399" sldId="314"/>
            <ac:spMk id="127" creationId="{5C1CD029-6134-4C11-A1C5-1DF08FE044A9}"/>
          </ac:spMkLst>
        </pc:spChg>
        <pc:spChg chg="add mod">
          <ac:chgData name="George Adams" userId="d66181da58ebf9ab" providerId="LiveId" clId="{FD831739-4AB3-40C7-88DD-E1342314F280}" dt="2022-01-20T19:59:38.364" v="6858" actId="1076"/>
          <ac:spMkLst>
            <pc:docMk/>
            <pc:sldMk cId="2102945399" sldId="314"/>
            <ac:spMk id="128" creationId="{37185929-31C2-4074-BD49-7F48DF9A46A2}"/>
          </ac:spMkLst>
        </pc:spChg>
        <pc:spChg chg="add mod">
          <ac:chgData name="George Adams" userId="d66181da58ebf9ab" providerId="LiveId" clId="{FD831739-4AB3-40C7-88DD-E1342314F280}" dt="2022-01-20T19:59:03.782" v="6793"/>
          <ac:spMkLst>
            <pc:docMk/>
            <pc:sldMk cId="2102945399" sldId="314"/>
            <ac:spMk id="129" creationId="{65ED2CA7-6517-4428-A084-C2295F17BBEF}"/>
          </ac:spMkLst>
        </pc:spChg>
        <pc:spChg chg="add mod">
          <ac:chgData name="George Adams" userId="d66181da58ebf9ab" providerId="LiveId" clId="{FD831739-4AB3-40C7-88DD-E1342314F280}" dt="2022-01-27T14:49:32.703" v="13569" actId="20577"/>
          <ac:spMkLst>
            <pc:docMk/>
            <pc:sldMk cId="2102945399" sldId="314"/>
            <ac:spMk id="130" creationId="{AF6F9A92-C4D1-4128-AA33-09E247A55046}"/>
          </ac:spMkLst>
        </pc:spChg>
        <pc:spChg chg="add mod">
          <ac:chgData name="George Adams" userId="d66181da58ebf9ab" providerId="LiveId" clId="{FD831739-4AB3-40C7-88DD-E1342314F280}" dt="2022-01-20T21:22:12.995" v="8108" actId="14100"/>
          <ac:spMkLst>
            <pc:docMk/>
            <pc:sldMk cId="2102945399" sldId="314"/>
            <ac:spMk id="131" creationId="{8C5BABF8-7A72-4166-846B-8ACAE4DE9661}"/>
          </ac:spMkLst>
        </pc:spChg>
        <pc:spChg chg="add mod">
          <ac:chgData name="George Adams" userId="d66181da58ebf9ab" providerId="LiveId" clId="{FD831739-4AB3-40C7-88DD-E1342314F280}" dt="2022-01-22T02:54:11.001" v="10103"/>
          <ac:spMkLst>
            <pc:docMk/>
            <pc:sldMk cId="2102945399" sldId="314"/>
            <ac:spMk id="132" creationId="{631E52A5-3639-4C9A-85D3-CD1BC1DD9089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47" creationId="{6C5F3946-FCD6-48C8-9F71-359FFBEED7CD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48" creationId="{860972CD-06DF-4853-93C0-BCE4C50266CB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49" creationId="{B5721224-2C07-470A-9025-3739F776303E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50" creationId="{F7B74852-A2B8-46D3-94E9-473AD2DA8351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51" creationId="{4A09A4A8-0334-4F7C-A7BC-D131B1615902}"/>
          </ac:spMkLst>
        </pc:spChg>
        <pc:spChg chg="mod topLvl">
          <ac:chgData name="George Adams" userId="d66181da58ebf9ab" providerId="LiveId" clId="{FD831739-4AB3-40C7-88DD-E1342314F280}" dt="2022-01-21T00:47:14.452" v="8837" actId="164"/>
          <ac:spMkLst>
            <pc:docMk/>
            <pc:sldMk cId="2102945399" sldId="314"/>
            <ac:spMk id="152" creationId="{9B62F8CB-2ADE-4393-9ECE-00CF6C2D6823}"/>
          </ac:spMkLst>
        </pc:spChg>
        <pc:spChg chg="add mod">
          <ac:chgData name="George Adams" userId="d66181da58ebf9ab" providerId="LiveId" clId="{FD831739-4AB3-40C7-88DD-E1342314F280}" dt="2022-01-24T18:45:15.105" v="11609"/>
          <ac:spMkLst>
            <pc:docMk/>
            <pc:sldMk cId="2102945399" sldId="314"/>
            <ac:spMk id="155" creationId="{E7C134CA-0B18-402A-8E06-F0AB41E44B84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3" creationId="{8CB45A9A-1C76-42DB-8C74-ACEF2E5F0F6F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4" creationId="{810C59AC-DE99-49B9-B846-EAA1D48F7F16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5" creationId="{DCE57E1E-C2C8-4A3A-9F0F-67B400EDEC41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6" creationId="{3744D985-71D8-4BA2-AC42-7C21BA01ABDF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7" creationId="{5FFC1EBA-0863-4CEA-92DC-445BF5F21912}"/>
          </ac:spMkLst>
        </pc:spChg>
        <pc:spChg chg="mod">
          <ac:chgData name="George Adams" userId="d66181da58ebf9ab" providerId="LiveId" clId="{FD831739-4AB3-40C7-88DD-E1342314F280}" dt="2022-01-21T00:47:32.945" v="8839"/>
          <ac:spMkLst>
            <pc:docMk/>
            <pc:sldMk cId="2102945399" sldId="314"/>
            <ac:spMk id="218" creationId="{3CE51067-94AA-4E53-A198-0E1EC088D4E8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4" creationId="{F7B1B72F-23A6-4721-AD9A-0A8F148B12E9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5" creationId="{C1DDC3D6-0CAA-4F89-B9CD-F0DDB5E01324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6" creationId="{B22BC601-0207-4084-9864-CF05480AA4DD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7" creationId="{006DDFD8-B225-486C-80C6-22BF2F92B595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8" creationId="{80ED8569-03BE-43A9-AF06-5BE6F2605F9B}"/>
          </ac:spMkLst>
        </pc:spChg>
        <pc:spChg chg="mod">
          <ac:chgData name="George Adams" userId="d66181da58ebf9ab" providerId="LiveId" clId="{FD831739-4AB3-40C7-88DD-E1342314F280}" dt="2022-01-21T01:15:06.862" v="8887"/>
          <ac:spMkLst>
            <pc:docMk/>
            <pc:sldMk cId="2102945399" sldId="314"/>
            <ac:spMk id="279" creationId="{BDC397CF-9AB2-4C4A-A67B-6C2A2B16FE65}"/>
          </ac:spMkLst>
        </pc:spChg>
        <pc:spChg chg="add mod">
          <ac:chgData name="George Adams" userId="d66181da58ebf9ab" providerId="LiveId" clId="{FD831739-4AB3-40C7-88DD-E1342314F280}" dt="2022-01-26T02:43:23.811" v="12753" actId="1076"/>
          <ac:spMkLst>
            <pc:docMk/>
            <pc:sldMk cId="2102945399" sldId="314"/>
            <ac:spMk id="314" creationId="{51624868-F516-4454-B0E1-E6DC5A11CB01}"/>
          </ac:spMkLst>
        </pc:spChg>
        <pc:grpChg chg="mod">
          <ac:chgData name="George Adams" userId="d66181da58ebf9ab" providerId="LiveId" clId="{FD831739-4AB3-40C7-88DD-E1342314F280}" dt="2022-01-20T19:42:05.996" v="6723" actId="164"/>
          <ac:grpSpMkLst>
            <pc:docMk/>
            <pc:sldMk cId="2102945399" sldId="314"/>
            <ac:grpSpMk id="8" creationId="{F7D8A71C-5E0F-4DE6-BD03-6C67136FF867}"/>
          </ac:grpSpMkLst>
        </pc:grpChg>
        <pc:grpChg chg="add del mod">
          <ac:chgData name="George Adams" userId="d66181da58ebf9ab" providerId="LiveId" clId="{FD831739-4AB3-40C7-88DD-E1342314F280}" dt="2022-01-21T00:41:36.084" v="8812" actId="478"/>
          <ac:grpSpMkLst>
            <pc:docMk/>
            <pc:sldMk cId="2102945399" sldId="314"/>
            <ac:grpSpMk id="16" creationId="{A0B0AE6B-EDAB-4F43-9607-27BB25F751C7}"/>
          </ac:grpSpMkLst>
        </pc:grpChg>
        <pc:grpChg chg="add del mod ord">
          <ac:chgData name="George Adams" userId="d66181da58ebf9ab" providerId="LiveId" clId="{FD831739-4AB3-40C7-88DD-E1342314F280}" dt="2022-01-21T00:41:38.197" v="8813" actId="478"/>
          <ac:grpSpMkLst>
            <pc:docMk/>
            <pc:sldMk cId="2102945399" sldId="314"/>
            <ac:grpSpMk id="75" creationId="{1D764A6E-546C-43C0-A93E-1D092BB66097}"/>
          </ac:grpSpMkLst>
        </pc:grpChg>
        <pc:grpChg chg="mod">
          <ac:chgData name="George Adams" userId="d66181da58ebf9ab" providerId="LiveId" clId="{FD831739-4AB3-40C7-88DD-E1342314F280}" dt="2022-01-20T19:40:45.045" v="6717"/>
          <ac:grpSpMkLst>
            <pc:docMk/>
            <pc:sldMk cId="2102945399" sldId="314"/>
            <ac:grpSpMk id="76" creationId="{24B739A1-FDFD-41D3-8127-C34028462434}"/>
          </ac:grpSpMkLst>
        </pc:grpChg>
        <pc:grpChg chg="add del mod">
          <ac:chgData name="George Adams" userId="d66181da58ebf9ab" providerId="LiveId" clId="{FD831739-4AB3-40C7-88DD-E1342314F280}" dt="2022-01-21T00:42:37.365" v="8815" actId="165"/>
          <ac:grpSpMkLst>
            <pc:docMk/>
            <pc:sldMk cId="2102945399" sldId="314"/>
            <ac:grpSpMk id="132" creationId="{A637FE51-4094-4A48-B6D2-9F78310E108D}"/>
          </ac:grpSpMkLst>
        </pc:grpChg>
        <pc:grpChg chg="mod topLvl">
          <ac:chgData name="George Adams" userId="d66181da58ebf9ab" providerId="LiveId" clId="{FD831739-4AB3-40C7-88DD-E1342314F280}" dt="2022-01-21T00:47:14.452" v="8837" actId="164"/>
          <ac:grpSpMkLst>
            <pc:docMk/>
            <pc:sldMk cId="2102945399" sldId="314"/>
            <ac:grpSpMk id="133" creationId="{9E26FD3A-F151-4866-A4B8-C9FDED979090}"/>
          </ac:grpSpMkLst>
        </pc:grpChg>
        <pc:grpChg chg="add mod ord">
          <ac:chgData name="George Adams" userId="d66181da58ebf9ab" providerId="LiveId" clId="{FD831739-4AB3-40C7-88DD-E1342314F280}" dt="2022-01-21T01:11:01.148" v="8876" actId="167"/>
          <ac:grpSpMkLst>
            <pc:docMk/>
            <pc:sldMk cId="2102945399" sldId="314"/>
            <ac:grpSpMk id="197" creationId="{C26F6702-0ED3-419D-8BDC-F619EBB04FA5}"/>
          </ac:grpSpMkLst>
        </pc:grpChg>
        <pc:grpChg chg="add mod ord">
          <ac:chgData name="George Adams" userId="d66181da58ebf9ab" providerId="LiveId" clId="{FD831739-4AB3-40C7-88DD-E1342314F280}" dt="2022-01-21T01:06:59.807" v="8868" actId="164"/>
          <ac:grpSpMkLst>
            <pc:docMk/>
            <pc:sldMk cId="2102945399" sldId="314"/>
            <ac:grpSpMk id="198" creationId="{88407547-5D4D-4521-81E4-79E6D4D81A30}"/>
          </ac:grpSpMkLst>
        </pc:grpChg>
        <pc:grpChg chg="mod">
          <ac:chgData name="George Adams" userId="d66181da58ebf9ab" providerId="LiveId" clId="{FD831739-4AB3-40C7-88DD-E1342314F280}" dt="2022-01-21T00:47:32.945" v="8839"/>
          <ac:grpSpMkLst>
            <pc:docMk/>
            <pc:sldMk cId="2102945399" sldId="314"/>
            <ac:grpSpMk id="199" creationId="{090E72D5-27B3-4788-8321-4305388549FE}"/>
          </ac:grpSpMkLst>
        </pc:grpChg>
        <pc:grpChg chg="add del mod ord">
          <ac:chgData name="George Adams" userId="d66181da58ebf9ab" providerId="LiveId" clId="{FD831739-4AB3-40C7-88DD-E1342314F280}" dt="2022-01-21T01:14:46.709" v="8885" actId="478"/>
          <ac:grpSpMkLst>
            <pc:docMk/>
            <pc:sldMk cId="2102945399" sldId="314"/>
            <ac:grpSpMk id="255" creationId="{5CD30028-D1B7-43A2-9527-E81BABF2B97E}"/>
          </ac:grpSpMkLst>
        </pc:grpChg>
        <pc:grpChg chg="add mod">
          <ac:chgData name="George Adams" userId="d66181da58ebf9ab" providerId="LiveId" clId="{FD831739-4AB3-40C7-88DD-E1342314F280}" dt="2022-01-21T01:15:06.862" v="8887"/>
          <ac:grpSpMkLst>
            <pc:docMk/>
            <pc:sldMk cId="2102945399" sldId="314"/>
            <ac:grpSpMk id="257" creationId="{BAE9BA81-CF57-48DC-9E4F-5484D45CA83C}"/>
          </ac:grpSpMkLst>
        </pc:grpChg>
        <pc:grpChg chg="mod">
          <ac:chgData name="George Adams" userId="d66181da58ebf9ab" providerId="LiveId" clId="{FD831739-4AB3-40C7-88DD-E1342314F280}" dt="2022-01-21T01:15:06.862" v="8887"/>
          <ac:grpSpMkLst>
            <pc:docMk/>
            <pc:sldMk cId="2102945399" sldId="314"/>
            <ac:grpSpMk id="258" creationId="{F830BE81-780F-40ED-83AA-B16AD4A1E631}"/>
          </ac:grpSpMkLst>
        </pc:grpChg>
        <pc:grpChg chg="mod">
          <ac:chgData name="George Adams" userId="d66181da58ebf9ab" providerId="LiveId" clId="{FD831739-4AB3-40C7-88DD-E1342314F280}" dt="2022-01-21T01:15:06.862" v="8887"/>
          <ac:grpSpMkLst>
            <pc:docMk/>
            <pc:sldMk cId="2102945399" sldId="314"/>
            <ac:grpSpMk id="260" creationId="{5419DC5C-E9AF-4DC2-B0E7-6AD0F3700C36}"/>
          </ac:grpSpMkLst>
        </pc:grp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11" creationId="{79219B6C-C6E2-4EF6-B0FD-D5D684CD3134}"/>
          </ac:picMkLst>
        </pc:pic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25" creationId="{0813FA74-6C19-4C91-AE80-E0F640D4F29F}"/>
          </ac:picMkLst>
        </pc:pic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26" creationId="{B5F96A91-BE66-4B0D-8FCE-EDE72F773821}"/>
          </ac:picMkLst>
        </pc:pic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27" creationId="{6918DD32-BA6C-46D4-9615-2DC82CA54FE4}"/>
          </ac:picMkLst>
        </pc:pic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28" creationId="{CA429675-AC5D-4BB3-90DE-DBA070B85E21}"/>
          </ac:picMkLst>
        </pc:picChg>
        <pc:picChg chg="mod">
          <ac:chgData name="George Adams" userId="d66181da58ebf9ab" providerId="LiveId" clId="{FD831739-4AB3-40C7-88DD-E1342314F280}" dt="2022-01-20T19:42:05.996" v="6723" actId="164"/>
          <ac:picMkLst>
            <pc:docMk/>
            <pc:sldMk cId="2102945399" sldId="314"/>
            <ac:picMk id="29" creationId="{FF659AB9-C246-410F-B899-5E9E025FAE1A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77" creationId="{3511075E-D1EA-452A-92DF-0FE6697A08B0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86" creationId="{47662DFC-3F1D-426E-B868-782AB84333B1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87" creationId="{1109791B-5E24-43B2-9697-A266569B7579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88" creationId="{C551C1C8-5FB9-42FD-A102-762C6C18852E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89" creationId="{621E1BE1-A0AB-402C-A43F-393C2C5969A2}"/>
          </ac:picMkLst>
        </pc:picChg>
        <pc:picChg chg="mod">
          <ac:chgData name="George Adams" userId="d66181da58ebf9ab" providerId="LiveId" clId="{FD831739-4AB3-40C7-88DD-E1342314F280}" dt="2022-01-20T19:40:45.045" v="6717"/>
          <ac:picMkLst>
            <pc:docMk/>
            <pc:sldMk cId="2102945399" sldId="314"/>
            <ac:picMk id="90" creationId="{145CCE04-A205-4559-A61A-9C3F689ABBA5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34" creationId="{623DA8B5-7130-4770-9F19-932E6D1C206B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42" creationId="{64699BE3-5EFC-443C-B22D-28BB133FC1B9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43" creationId="{E1098B09-3F1B-443B-A978-C28AC5FD677E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44" creationId="{0ED5959B-F426-4D4F-A7D3-3354815EDC6C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45" creationId="{00227BAF-2744-4216-8DBA-219ED8BAB569}"/>
          </ac:picMkLst>
        </pc:picChg>
        <pc:picChg chg="mod topLvl">
          <ac:chgData name="George Adams" userId="d66181da58ebf9ab" providerId="LiveId" clId="{FD831739-4AB3-40C7-88DD-E1342314F280}" dt="2022-01-21T00:47:14.452" v="8837" actId="164"/>
          <ac:picMkLst>
            <pc:docMk/>
            <pc:sldMk cId="2102945399" sldId="314"/>
            <ac:picMk id="146" creationId="{6E150A0A-55FC-4B56-AE7F-FA99EDEA64A0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00" creationId="{8AECD8CD-C320-47DB-8E70-69724F1A4BE3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08" creationId="{F95D455F-82DA-4D7F-B026-6799C07DE491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09" creationId="{DA37BC8C-DFE3-4F60-962B-D446536634A5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10" creationId="{8F90770D-0038-408E-87E2-3F279A3A879E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11" creationId="{4F19FD5E-7978-4293-9E7F-A229821864E2}"/>
          </ac:picMkLst>
        </pc:picChg>
        <pc:picChg chg="mod">
          <ac:chgData name="George Adams" userId="d66181da58ebf9ab" providerId="LiveId" clId="{FD831739-4AB3-40C7-88DD-E1342314F280}" dt="2022-01-21T00:47:32.945" v="8839"/>
          <ac:picMkLst>
            <pc:docMk/>
            <pc:sldMk cId="2102945399" sldId="314"/>
            <ac:picMk id="212" creationId="{EFF102B1-859A-4160-BE53-8F7C40770B8F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61" creationId="{9B0E620A-7335-477A-AFD3-C7E0FEE401A4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69" creationId="{BBB47019-A45C-41D3-A9F4-9F14FB7328E1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70" creationId="{7FF1E5C0-AC1A-4126-A53D-A1649B3E5B30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71" creationId="{72435535-3CD3-406D-8DBB-8ADA263E7E30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72" creationId="{EA88A3C9-EC8E-47A9-B468-2A80C4703117}"/>
          </ac:picMkLst>
        </pc:picChg>
        <pc:picChg chg="mod">
          <ac:chgData name="George Adams" userId="d66181da58ebf9ab" providerId="LiveId" clId="{FD831739-4AB3-40C7-88DD-E1342314F280}" dt="2022-01-21T01:15:06.862" v="8887"/>
          <ac:picMkLst>
            <pc:docMk/>
            <pc:sldMk cId="2102945399" sldId="314"/>
            <ac:picMk id="273" creationId="{F7B3D648-55C4-4AD0-A853-64E57C02F804}"/>
          </ac:picMkLst>
        </pc:picChg>
        <pc:cxnChg chg="add mod">
          <ac:chgData name="George Adams" userId="d66181da58ebf9ab" providerId="LiveId" clId="{FD831739-4AB3-40C7-88DD-E1342314F280}" dt="2022-01-26T02:44:56.064" v="12771" actId="692"/>
          <ac:cxnSpMkLst>
            <pc:docMk/>
            <pc:sldMk cId="2102945399" sldId="314"/>
            <ac:cxnSpMk id="10" creationId="{41EC9464-BA9A-4A4C-8FBC-B6E701B0487E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12" creationId="{19B2BD71-A985-4294-AFD0-0F6B5EFC7C69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13" creationId="{C94F8422-6F34-4282-AC0B-83D143190766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17" creationId="{92E67EF2-4E5A-4A2E-9BC7-C382BFB45343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18" creationId="{069CCF1F-1D20-4298-AF8A-CA8B23943857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19" creationId="{B0537F06-F60C-4A99-8529-D97893457BE1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20" creationId="{5699F30A-C64D-43CA-A4D9-F741D6C48FE1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21" creationId="{B535EF08-617C-42A5-B55F-A0AF87032071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22" creationId="{6C67D3ED-8798-4FFC-8F7F-614F3B3F3ED3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63" creationId="{E6525F3E-DD7E-4547-8C75-82FC157E7956}"/>
          </ac:cxnSpMkLst>
        </pc:cxnChg>
        <pc:cxnChg chg="del">
          <ac:chgData name="George Adams" userId="d66181da58ebf9ab" providerId="LiveId" clId="{FD831739-4AB3-40C7-88DD-E1342314F280}" dt="2022-01-20T19:23:21.690" v="6411" actId="478"/>
          <ac:cxnSpMkLst>
            <pc:docMk/>
            <pc:sldMk cId="2102945399" sldId="314"/>
            <ac:cxnSpMk id="65" creationId="{40B3320D-AF1A-4773-858D-DBA69237BA84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69" creationId="{339B8BC8-053D-4C26-939F-B477320CB244}"/>
          </ac:cxnSpMkLst>
        </pc:cxnChg>
        <pc:cxnChg chg="add 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71" creationId="{725E72D0-3871-4444-BA51-947DEC1BB11F}"/>
          </ac:cxnSpMkLst>
        </pc:cxnChg>
        <pc:cxnChg chg="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72" creationId="{F170C0E9-55AF-49EC-87E2-9C34736934EA}"/>
          </ac:cxnSpMkLst>
        </pc:cxnChg>
        <pc:cxnChg chg="add 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73" creationId="{A3AD7C4F-A4C2-49A6-A0C9-027B5A77DB9B}"/>
          </ac:cxnSpMkLst>
        </pc:cxnChg>
        <pc:cxnChg chg="add mod">
          <ac:chgData name="George Adams" userId="d66181da58ebf9ab" providerId="LiveId" clId="{FD831739-4AB3-40C7-88DD-E1342314F280}" dt="2022-01-20T19:42:05.996" v="6723" actId="164"/>
          <ac:cxnSpMkLst>
            <pc:docMk/>
            <pc:sldMk cId="2102945399" sldId="314"/>
            <ac:cxnSpMk id="74" creationId="{0A18EB4F-9BC7-4371-BD53-2C83404FF0E0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78" creationId="{5785801E-1C85-4FFD-9E03-3172BB624703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79" creationId="{421BD579-F431-4919-95ED-F34640A24F71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0" creationId="{B6E8DC08-E8C9-46DF-B206-857B74FD2228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1" creationId="{0C2D3B23-7770-4FB9-BD15-361B32FA346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2" creationId="{61BB8E2D-1B5B-41C5-A32E-5C06CFE478E5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3" creationId="{E1AF7473-581E-40E4-989C-6CC3801447D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4" creationId="{CEF783E5-F4CE-4E53-A034-E6F15E70FF4A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85" creationId="{76A34AD7-4D2E-4479-B834-72465D41D421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97" creationId="{F3A68583-074D-400F-878C-E826C6D68837}"/>
          </ac:cxnSpMkLst>
        </pc:cxnChg>
        <pc:cxnChg chg="mod">
          <ac:chgData name="George Adams" userId="d66181da58ebf9ab" providerId="LiveId" clId="{FD831739-4AB3-40C7-88DD-E1342314F280}" dt="2022-01-21T00:28:01.646" v="8696" actId="14100"/>
          <ac:cxnSpMkLst>
            <pc:docMk/>
            <pc:sldMk cId="2102945399" sldId="314"/>
            <ac:cxnSpMk id="98" creationId="{00BA54D6-CB9D-4A8A-AE29-EC89D4FF7DC0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99" creationId="{AD9643FD-75BF-49A2-BC33-D5D2EC45D6B1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0" creationId="{6E0F0A2C-3AC5-4975-A9B1-13FC96E1A7C8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1" creationId="{67AD223A-D23C-4FA4-B7A1-94907D2C131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2" creationId="{7AAB0C0C-F2EA-48ED-A8F2-E5895BAB4AC6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3" creationId="{4C6FA047-53D7-46C7-BA0E-6BE23CC3AA9F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4" creationId="{7BC8E482-56B4-4092-BAFA-0F1E9031E9E8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5" creationId="{35B0D960-9B3E-49A3-9216-07A72838661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6" creationId="{58573C19-4AA8-46CD-93A9-9E4AD4166A06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7" creationId="{839E74B3-3D34-49CF-85D8-4225521FDD8F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8" creationId="{24911148-EFE9-41CE-BAD9-74E73F58F9A8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09" creationId="{6C66BB31-287F-434C-8DC1-5E872E1870BE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0" creationId="{649EEFF2-070B-4EE6-85B9-037BFFADD19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1" creationId="{4CF825CB-1FB8-450C-9415-789258C8BC97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2" creationId="{63C9FA95-1C75-42A3-A782-430B9907E41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3" creationId="{0E3FA55C-CB10-480F-A4EC-5F2E9AAF6387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4" creationId="{A00DFE18-3395-4694-AE69-7311015846C0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5" creationId="{9779B56E-4DA4-45C9-B94F-9C8B2B92D59D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6" creationId="{3A81A92C-98B2-4FA9-9828-7B1522A8B255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7" creationId="{A0B4BF2D-3E1A-4C99-8642-49F9DD3E82B0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8" creationId="{D3A5FBEF-01ED-4265-906F-C34B31E7D48A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19" creationId="{27F01DE6-98B0-4950-AF89-44B0502FAFE5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0" creationId="{5DA9A4FC-5EB1-4CA1-B01A-87AFA92DF145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1" creationId="{5FE64259-FF19-4DB1-93C5-004FC20EE542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2" creationId="{63C40BFD-EAA7-4A21-82AA-2B5E602C6116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3" creationId="{96F68AB9-E219-4DEC-AD71-6BB7760BD340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4" creationId="{F38A4B3B-41CA-4267-8612-9B38F481E96F}"/>
          </ac:cxnSpMkLst>
        </pc:cxnChg>
        <pc:cxnChg chg="mod">
          <ac:chgData name="George Adams" userId="d66181da58ebf9ab" providerId="LiveId" clId="{FD831739-4AB3-40C7-88DD-E1342314F280}" dt="2022-01-20T19:40:45.045" v="6717"/>
          <ac:cxnSpMkLst>
            <pc:docMk/>
            <pc:sldMk cId="2102945399" sldId="314"/>
            <ac:cxnSpMk id="125" creationId="{BEB76833-6D20-474B-B8B3-A86B66C824D6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35" creationId="{3425C4C3-51B0-4C5E-B3AE-0B23820C526B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36" creationId="{06BA6ED0-BC4D-4BF8-A7AC-DCEC8372CED3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37" creationId="{11FF51E1-7BAD-453E-9EDE-F71887A8FF31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38" creationId="{E7D36240-2A16-4E7A-8A8A-578F535DC283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39" creationId="{D97124F6-7CBE-4FB1-8B4B-11714EC0CA14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40" creationId="{3CCD6C7C-FA00-49D4-B757-A633906A0579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41" creationId="{89C9A8E2-3C31-4704-A596-B9E66A6D007D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53" creationId="{E6B07FB1-1AA9-4218-ACDF-CBDF50B1E62C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54" creationId="{40E6B77D-76FE-45A8-B1E9-B10DD83F6A96}"/>
          </ac:cxnSpMkLst>
        </pc:cxnChg>
        <pc:cxnChg chg="del mod topLvl">
          <ac:chgData name="George Adams" userId="d66181da58ebf9ab" providerId="LiveId" clId="{FD831739-4AB3-40C7-88DD-E1342314F280}" dt="2022-01-21T00:44:18.204" v="8827" actId="478"/>
          <ac:cxnSpMkLst>
            <pc:docMk/>
            <pc:sldMk cId="2102945399" sldId="314"/>
            <ac:cxnSpMk id="155" creationId="{0F587202-6FF2-43E9-BD58-F81297DE79BF}"/>
          </ac:cxnSpMkLst>
        </pc:cxnChg>
        <pc:cxnChg chg="del mod topLvl">
          <ac:chgData name="George Adams" userId="d66181da58ebf9ab" providerId="LiveId" clId="{FD831739-4AB3-40C7-88DD-E1342314F280}" dt="2022-01-21T00:44:11.302" v="8825" actId="478"/>
          <ac:cxnSpMkLst>
            <pc:docMk/>
            <pc:sldMk cId="2102945399" sldId="314"/>
            <ac:cxnSpMk id="156" creationId="{A1A065A7-61FE-4C33-8E68-DA897F18ECAF}"/>
          </ac:cxnSpMkLst>
        </pc:cxnChg>
        <pc:cxnChg chg="del mod topLvl">
          <ac:chgData name="George Adams" userId="d66181da58ebf9ab" providerId="LiveId" clId="{FD831739-4AB3-40C7-88DD-E1342314F280}" dt="2022-01-21T00:44:14.559" v="8826" actId="478"/>
          <ac:cxnSpMkLst>
            <pc:docMk/>
            <pc:sldMk cId="2102945399" sldId="314"/>
            <ac:cxnSpMk id="157" creationId="{FB463511-5FA9-4ACD-8CD9-83994D3F374A}"/>
          </ac:cxnSpMkLst>
        </pc:cxnChg>
        <pc:cxnChg chg="mod topLvl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58" creationId="{F4418530-5638-445D-B1A9-9C2DFD627D9A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59" creationId="{82F0E5DC-3FB2-4630-9E56-0C3CAD83B523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0" creationId="{54B21892-5620-4201-8F27-8C65D53B0514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1" creationId="{9893348C-A43C-44EA-841F-4A6BE8D6E71D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2" creationId="{3101B914-B9F6-4B5B-BFCC-346F5431F5E4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3" creationId="{20645C30-ACBD-46F5-A9F0-B36B80BAC420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4" creationId="{59B7D518-DD92-4BEC-8780-A9276AB2F2E9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5" creationId="{8C533CF7-FE39-4246-96C9-6CB5B9298374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6" creationId="{E76492D1-4473-4BCD-994A-75AE7520170E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7" creationId="{829B7066-0FD9-4DA1-940A-A6141CD29CE2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8" creationId="{7B3AD507-700A-4563-A8D4-B4FB36C77D71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69" creationId="{928B753E-EE80-466B-997E-3FF89E96AB3A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0" creationId="{BBC4D8B7-BBF2-4696-9D16-A6616A255FB8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1" creationId="{8F96D484-17F1-4E54-8225-688EE9F09CD9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2" creationId="{4450C00B-09F5-495E-B59C-EA2A9172FDE9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3" creationId="{85EC1646-C7FF-445E-98CA-30A0CB71BBDF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4" creationId="{68F71CAC-6AA9-4D0C-9E59-03024456AB1C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5" creationId="{1A4FE7F9-4888-4807-863B-12D852FF214B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6" creationId="{C5DA1DF2-BC8C-4EE4-9A27-D66B58547FBB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7" creationId="{183129FC-7CC0-455A-B95E-12684D2213D1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8" creationId="{19F2F069-0FF8-467C-967B-DED4BF3E9982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79" creationId="{A2D395D5-D352-41D0-A907-E0A348211CCD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80" creationId="{9E9D375D-7E3D-4225-8314-610A4C31E517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81" creationId="{BC573828-F55A-4923-9B07-51BBA6565FA3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82" creationId="{A250ACC1-6BDA-4FE7-9A01-4F13513537C8}"/>
          </ac:cxnSpMkLst>
        </pc:cxnChg>
        <pc:cxnChg chg="mod">
          <ac:chgData name="George Adams" userId="d66181da58ebf9ab" providerId="LiveId" clId="{FD831739-4AB3-40C7-88DD-E1342314F280}" dt="2022-01-21T00:42:37.365" v="8815" actId="165"/>
          <ac:cxnSpMkLst>
            <pc:docMk/>
            <pc:sldMk cId="2102945399" sldId="314"/>
            <ac:cxnSpMk id="183" creationId="{CA7D982C-11AB-4C35-97BA-0E2DBA0F9002}"/>
          </ac:cxnSpMkLst>
        </pc:cxnChg>
        <pc:cxnChg chg="add mod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84" creationId="{2EE9BFB9-179D-4DB5-95ED-CA95950D82EF}"/>
          </ac:cxnSpMkLst>
        </pc:cxnChg>
        <pc:cxnChg chg="add mod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85" creationId="{F5E83EBE-8252-4BF7-890D-4631C0853AC9}"/>
          </ac:cxnSpMkLst>
        </pc:cxnChg>
        <pc:cxnChg chg="add mod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87" creationId="{85F36F19-CED0-41F4-9C9C-FB94B5C8DFA3}"/>
          </ac:cxnSpMkLst>
        </pc:cxnChg>
        <pc:cxnChg chg="add mod">
          <ac:chgData name="George Adams" userId="d66181da58ebf9ab" providerId="LiveId" clId="{FD831739-4AB3-40C7-88DD-E1342314F280}" dt="2022-01-21T00:47:14.452" v="8837" actId="164"/>
          <ac:cxnSpMkLst>
            <pc:docMk/>
            <pc:sldMk cId="2102945399" sldId="314"/>
            <ac:cxnSpMk id="195" creationId="{C52C3653-A998-430A-8598-41A01E47DA65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1" creationId="{0DA752C1-31B4-438C-BD2A-689B23E3766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2" creationId="{8D045D04-3C32-4E32-A6B7-D28A9CFEF19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3" creationId="{3CF23A23-1831-4114-81AF-4A8E4C6D2BDC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4" creationId="{C8608A65-A5C1-493F-95AB-182BC194DF4F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5" creationId="{4F9BCFA0-1820-4787-965D-2A8679927D2B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6" creationId="{55A2B30C-3B22-41B2-9559-9BA30368BEB2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07" creationId="{7E18E86C-48C4-4F4F-ADFE-7D1710CDDAED}"/>
          </ac:cxnSpMkLst>
        </pc:cxnChg>
        <pc:cxnChg chg="mod">
          <ac:chgData name="George Adams" userId="d66181da58ebf9ab" providerId="LiveId" clId="{FD831739-4AB3-40C7-88DD-E1342314F280}" dt="2022-01-21T00:52:15.203" v="8852" actId="14100"/>
          <ac:cxnSpMkLst>
            <pc:docMk/>
            <pc:sldMk cId="2102945399" sldId="314"/>
            <ac:cxnSpMk id="219" creationId="{80AF4964-921D-415C-94FB-C099CD4095A9}"/>
          </ac:cxnSpMkLst>
        </pc:cxnChg>
        <pc:cxnChg chg="mod">
          <ac:chgData name="George Adams" userId="d66181da58ebf9ab" providerId="LiveId" clId="{FD831739-4AB3-40C7-88DD-E1342314F280}" dt="2022-01-21T01:06:24.267" v="8864" actId="14100"/>
          <ac:cxnSpMkLst>
            <pc:docMk/>
            <pc:sldMk cId="2102945399" sldId="314"/>
            <ac:cxnSpMk id="220" creationId="{44507082-46A6-4D93-9032-309CAE57CAB2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1" creationId="{3F84A94D-700F-45CA-8FFE-75DD56683AAF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2" creationId="{0DAB05DF-EBDD-46BC-AE64-7604DB978464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3" creationId="{423D764A-AE61-4F0E-BAF7-C8DA6887B9D5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4" creationId="{E9ACEAB7-0213-4A10-9A97-3652B2EF7A13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5" creationId="{95593F65-F0B8-485D-89D0-2F0378C8AE7A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6" creationId="{84B6A16E-221C-4D9D-A95E-F19A64E07FFC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7" creationId="{4289B436-D783-454B-807B-59BDFA526AD0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8" creationId="{F695D5F2-6D26-450A-9311-8997D87C744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29" creationId="{CC7D6874-BFED-4F8B-BB41-B1DB3DE9808D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0" creationId="{77065FDA-3A6E-4911-8F4C-562D6810AEC8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1" creationId="{4BF80F96-8608-462C-9F08-F2B8AFED7FE8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2" creationId="{4608A983-BA3F-4B33-A76B-E09F999EE1B1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3" creationId="{0AC74979-C24D-4BF0-89C0-82B7A023F7B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4" creationId="{536FC3FE-253B-4C41-AC21-99C23E4C447D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5" creationId="{A32E7231-8CE0-430D-BF52-721D34D3ACC2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6" creationId="{1553D3B2-9F88-4F32-89CB-86F21AE9095D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7" creationId="{6D2C92C3-3B1C-43DB-A5EE-78C06F6C93BA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8" creationId="{DBADAEC6-D069-4565-BB6A-CF4ECBD3700E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39" creationId="{F1B1F5CE-A8C4-4C5B-9FAD-A0D678A80E9D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0" creationId="{E35CE123-5E9F-47B0-934B-B3E767F90AE3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1" creationId="{2C5472FC-641D-4CFC-9C6A-E261FFE48F0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2" creationId="{7AA437E3-5618-4E9D-801F-1E9FBBB5AFF1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3" creationId="{2C1E610A-7B4A-43D0-81A4-68DDF69CD01A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4" creationId="{3D6AAF53-5B8A-4E96-BC2A-EC6CE355B5A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5" creationId="{2B48B359-FFA3-45F4-B492-E32E1AFD0074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6" creationId="{4E322700-7BC5-4317-972F-950943709154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7" creationId="{AB1D1AB4-EDAB-45E4-8532-7DD8F8B003F1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8" creationId="{C42EC9CF-C42E-4FE3-8C1A-E647FEC9B6C9}"/>
          </ac:cxnSpMkLst>
        </pc:cxnChg>
        <pc:cxnChg chg="mod">
          <ac:chgData name="George Adams" userId="d66181da58ebf9ab" providerId="LiveId" clId="{FD831739-4AB3-40C7-88DD-E1342314F280}" dt="2022-01-21T00:47:32.945" v="8839"/>
          <ac:cxnSpMkLst>
            <pc:docMk/>
            <pc:sldMk cId="2102945399" sldId="314"/>
            <ac:cxnSpMk id="249" creationId="{9895F8EA-82AF-4760-ABBA-D2A374FDA2FF}"/>
          </ac:cxnSpMkLst>
        </pc:cxnChg>
        <pc:cxnChg chg="add mod">
          <ac:chgData name="George Adams" userId="d66181da58ebf9ab" providerId="LiveId" clId="{FD831739-4AB3-40C7-88DD-E1342314F280}" dt="2022-01-21T01:14:21.618" v="8884" actId="14100"/>
          <ac:cxnSpMkLst>
            <pc:docMk/>
            <pc:sldMk cId="2102945399" sldId="314"/>
            <ac:cxnSpMk id="253" creationId="{26B2964A-E4B8-4803-B38F-0DF6625DE537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59" creationId="{9CB82DA0-3163-47B1-ADD3-F027E1A2907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2" creationId="{70B9C6A9-1CEF-4FB3-8157-ACEBB75D9580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3" creationId="{0E44C47D-C127-436F-BD20-2AD8017C50B9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4" creationId="{92FA1ACA-7454-4BD0-A385-53B01ABB7D6D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5" creationId="{B077FC89-E386-4B8D-B46D-1C837BB186A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6" creationId="{C01B59E9-45FC-4581-A14C-4F51FDF8719C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7" creationId="{AF7E745A-58E8-4435-9BEE-19558AE18B7C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68" creationId="{BF21E14C-1F25-43ED-81DE-C6F012136430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0" creationId="{CDA6F447-47DB-4783-A71A-A7C8C6BFCD52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1" creationId="{4E9E8FF5-3CFB-4D91-9566-4FBA0FC57E18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2" creationId="{9BBB7914-8A31-42ED-B824-60D848182C05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3" creationId="{B1B1E0FC-2BD8-4C91-BDFD-9751A944AE6E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4" creationId="{E21386FF-E0D9-4753-BA45-9DEEB5631E19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5" creationId="{770C4438-C7EB-493B-A88D-4ABE5DC3985F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6" creationId="{4E218BA5-D0E3-4EBC-B85C-6104D3985667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7" creationId="{03155A2A-CDC2-40C9-AE2D-2C2C4004C02C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8" creationId="{9079B39D-2FEC-416C-8C8F-B86408E4C0C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89" creationId="{E41CDC77-2B08-4911-8221-EAD66E7594A6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0" creationId="{1C6399A2-3763-470C-9553-D1BE60BECA85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1" creationId="{73223911-1621-48FB-9E75-8BFA4BAE74A2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2" creationId="{173DF91F-6334-4DCD-869A-44872D916545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3" creationId="{0B566EE0-F60E-49AF-9787-492DC90B932F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4" creationId="{4CC0310B-AA98-45C3-8763-7BCC41F388B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5" creationId="{E375374E-7265-49BD-AA7A-686C5A72535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6" creationId="{61B38342-3DC4-4864-A9B4-1BFD64E50279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7" creationId="{0F1A85E2-F808-4EC3-804A-3BF825802EAB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8" creationId="{E924FD6A-B2A1-4826-9978-6B1D49F6B85F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299" creationId="{3E115374-ABFA-4A1F-9544-09235DA8C582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0" creationId="{290D9196-9E9A-494A-9A96-610EF414A299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1" creationId="{D20465DC-A8BA-4CFC-B2B2-CBEDBC9DA5B3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2" creationId="{26132930-146C-45EC-AA17-9DBC4281D345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3" creationId="{8A3CD4A1-36AA-4345-B256-322E90D094BE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4" creationId="{9CD0F54E-6BBC-4AC6-8F45-C1A4AE7CF919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5" creationId="{5149980C-4CC9-4DF8-A2E3-F9CCD3FED8B0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6" creationId="{F6BF2D16-FCC5-4C3D-AD24-B4C3995AA940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7" creationId="{03A6E703-2A86-4D17-AA95-E78FA71D8E78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8" creationId="{29E675BC-196E-4059-9D07-B6C729D5D5F2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09" creationId="{85EE02E2-881D-4702-8281-DB8F91436B72}"/>
          </ac:cxnSpMkLst>
        </pc:cxnChg>
        <pc:cxnChg chg="mod">
          <ac:chgData name="George Adams" userId="d66181da58ebf9ab" providerId="LiveId" clId="{FD831739-4AB3-40C7-88DD-E1342314F280}" dt="2022-01-21T01:15:06.862" v="8887"/>
          <ac:cxnSpMkLst>
            <pc:docMk/>
            <pc:sldMk cId="2102945399" sldId="314"/>
            <ac:cxnSpMk id="310" creationId="{43970701-B275-4DC1-ABC5-29E6B9A949D7}"/>
          </ac:cxnSpMkLst>
        </pc:cxnChg>
        <pc:cxnChg chg="add mod">
          <ac:chgData name="George Adams" userId="d66181da58ebf9ab" providerId="LiveId" clId="{FD831739-4AB3-40C7-88DD-E1342314F280}" dt="2022-01-26T02:42:37.198" v="12732" actId="14100"/>
          <ac:cxnSpMkLst>
            <pc:docMk/>
            <pc:sldMk cId="2102945399" sldId="314"/>
            <ac:cxnSpMk id="312" creationId="{209A1475-F9D4-4BFF-8D4A-EEDC170C316E}"/>
          </ac:cxnSpMkLst>
        </pc:cxnChg>
        <pc:cxnChg chg="add del mod">
          <ac:chgData name="George Adams" userId="d66181da58ebf9ab" providerId="LiveId" clId="{FD831739-4AB3-40C7-88DD-E1342314F280}" dt="2022-01-26T02:51:55.354" v="12788" actId="478"/>
          <ac:cxnSpMkLst>
            <pc:docMk/>
            <pc:sldMk cId="2102945399" sldId="314"/>
            <ac:cxnSpMk id="313" creationId="{41531D23-7B12-4D91-8638-7EBE2FEF0FB0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2T02:54:15.919" v="10104"/>
        <pc:sldMkLst>
          <pc:docMk/>
          <pc:sldMk cId="1741980757" sldId="315"/>
        </pc:sldMkLst>
        <pc:spChg chg="add del mod">
          <ac:chgData name="George Adams" userId="d66181da58ebf9ab" providerId="LiveId" clId="{FD831739-4AB3-40C7-88DD-E1342314F280}" dt="2022-01-22T01:21:39.357" v="9263" actId="478"/>
          <ac:spMkLst>
            <pc:docMk/>
            <pc:sldMk cId="1741980757" sldId="315"/>
            <ac:spMk id="3" creationId="{1FE5DBEA-1D24-458C-A454-501974C2CA4B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3" creationId="{827AE15E-30E7-4F5E-9B93-ED4B2D64CD2B}"/>
          </ac:spMkLst>
        </pc:spChg>
        <pc:spChg chg="add del mod">
          <ac:chgData name="George Adams" userId="d66181da58ebf9ab" providerId="LiveId" clId="{FD831739-4AB3-40C7-88DD-E1342314F280}" dt="2022-01-22T01:21:21.590" v="9262" actId="478"/>
          <ac:spMkLst>
            <pc:docMk/>
            <pc:sldMk cId="1741980757" sldId="315"/>
            <ac:spMk id="5" creationId="{0FC9B752-0B83-457E-88B3-0DB081940F4F}"/>
          </ac:spMkLst>
        </pc:spChg>
        <pc:spChg chg="add mod">
          <ac:chgData name="George Adams" userId="d66181da58ebf9ab" providerId="LiveId" clId="{FD831739-4AB3-40C7-88DD-E1342314F280}" dt="2022-01-22T01:39:31.278" v="10035" actId="12788"/>
          <ac:spMkLst>
            <pc:docMk/>
            <pc:sldMk cId="1741980757" sldId="315"/>
            <ac:spMk id="6" creationId="{9210238B-82AF-4A87-A961-D77771CC9404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" creationId="{DA6814D2-532F-4F57-A03F-773BA4DBCA1D}"/>
          </ac:spMkLst>
        </pc:spChg>
        <pc:spChg chg="add mod">
          <ac:chgData name="George Adams" userId="d66181da58ebf9ab" providerId="LiveId" clId="{FD831739-4AB3-40C7-88DD-E1342314F280}" dt="2022-01-22T01:37:35.158" v="10021" actId="1076"/>
          <ac:spMkLst>
            <pc:docMk/>
            <pc:sldMk cId="1741980757" sldId="315"/>
            <ac:spMk id="8" creationId="{D2AE68CA-A9AF-4259-8194-3363E14BD689}"/>
          </ac:spMkLst>
        </pc:spChg>
        <pc:spChg chg="add mod">
          <ac:chgData name="George Adams" userId="d66181da58ebf9ab" providerId="LiveId" clId="{FD831739-4AB3-40C7-88DD-E1342314F280}" dt="2022-01-22T01:44:19.083" v="10075" actId="12788"/>
          <ac:spMkLst>
            <pc:docMk/>
            <pc:sldMk cId="1741980757" sldId="315"/>
            <ac:spMk id="9" creationId="{49984E03-E9D1-4F49-A526-9BC3483E73E1}"/>
          </ac:spMkLst>
        </pc:spChg>
        <pc:spChg chg="mod">
          <ac:chgData name="George Adams" userId="d66181da58ebf9ab" providerId="LiveId" clId="{FD831739-4AB3-40C7-88DD-E1342314F280}" dt="2022-01-22T01:48:47.754" v="10093" actId="207"/>
          <ac:spMkLst>
            <pc:docMk/>
            <pc:sldMk cId="1741980757" sldId="315"/>
            <ac:spMk id="30" creationId="{093BF732-88E5-4FF1-9E1F-869FD21A8620}"/>
          </ac:spMkLst>
        </pc:spChg>
        <pc:spChg chg="add mod ord">
          <ac:chgData name="George Adams" userId="d66181da58ebf9ab" providerId="LiveId" clId="{FD831739-4AB3-40C7-88DD-E1342314F280}" dt="2022-01-22T01:48:22.599" v="10090" actId="167"/>
          <ac:spMkLst>
            <pc:docMk/>
            <pc:sldMk cId="1741980757" sldId="315"/>
            <ac:spMk id="48" creationId="{9C30F925-0BA8-474E-B46D-4BF9742EE0EF}"/>
          </ac:spMkLst>
        </pc:spChg>
        <pc:spChg chg="add del mod">
          <ac:chgData name="George Adams" userId="d66181da58ebf9ab" providerId="LiveId" clId="{FD831739-4AB3-40C7-88DD-E1342314F280}" dt="2022-01-22T01:28:54.009" v="9613" actId="478"/>
          <ac:spMkLst>
            <pc:docMk/>
            <pc:sldMk cId="1741980757" sldId="315"/>
            <ac:spMk id="60" creationId="{2AFCE381-D294-4B2A-97D6-215A74EF1CF3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1" creationId="{082960DD-4824-4FF5-8F0B-06EFF31AAB80}"/>
          </ac:spMkLst>
        </pc:spChg>
        <pc:spChg chg="add mod">
          <ac:chgData name="George Adams" userId="d66181da58ebf9ab" providerId="LiveId" clId="{FD831739-4AB3-40C7-88DD-E1342314F280}" dt="2022-01-22T01:45:52.813" v="10080" actId="12789"/>
          <ac:spMkLst>
            <pc:docMk/>
            <pc:sldMk cId="1741980757" sldId="315"/>
            <ac:spMk id="61" creationId="{19049464-952D-47AE-9CE2-5FDAF4E3A503}"/>
          </ac:spMkLst>
        </pc:spChg>
        <pc:spChg chg="add del mod">
          <ac:chgData name="George Adams" userId="d66181da58ebf9ab" providerId="LiveId" clId="{FD831739-4AB3-40C7-88DD-E1342314F280}" dt="2022-01-22T01:21:18.002" v="9261" actId="478"/>
          <ac:spMkLst>
            <pc:docMk/>
            <pc:sldMk cId="1741980757" sldId="315"/>
            <ac:spMk id="62" creationId="{01FF7F04-0EE4-4DF1-9D67-E803CF16C7CF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2" creationId="{7A2096DB-71E1-4223-855A-C75D3A400CC3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4" creationId="{348CCDE2-CB48-401B-A99D-8AAB9A302006}"/>
          </ac:spMkLst>
        </pc:spChg>
        <pc:spChg chg="add del mod">
          <ac:chgData name="George Adams" userId="d66181da58ebf9ab" providerId="LiveId" clId="{FD831739-4AB3-40C7-88DD-E1342314F280}" dt="2022-01-22T01:24:35.892" v="9396" actId="478"/>
          <ac:spMkLst>
            <pc:docMk/>
            <pc:sldMk cId="1741980757" sldId="315"/>
            <ac:spMk id="64" creationId="{4AAEBE2B-A914-4C9F-BF11-47487F3AAAAE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6" creationId="{DC2EF6C8-5585-4F07-BBB4-EC61E01D7663}"/>
          </ac:spMkLst>
        </pc:spChg>
        <pc:spChg chg="add mod">
          <ac:chgData name="George Adams" userId="d66181da58ebf9ab" providerId="LiveId" clId="{FD831739-4AB3-40C7-88DD-E1342314F280}" dt="2022-01-22T01:39:31.278" v="10035" actId="12788"/>
          <ac:spMkLst>
            <pc:docMk/>
            <pc:sldMk cId="1741980757" sldId="315"/>
            <ac:spMk id="67" creationId="{465C2154-7CDB-4EA1-9FD9-79817EDCD41F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7" creationId="{AF5886D5-411E-44C4-90F7-795860AD012B}"/>
          </ac:spMkLst>
        </pc:spChg>
        <pc:spChg chg="add mod">
          <ac:chgData name="George Adams" userId="d66181da58ebf9ab" providerId="LiveId" clId="{FD831739-4AB3-40C7-88DD-E1342314F280}" dt="2022-01-22T01:43:41.875" v="10071" actId="1076"/>
          <ac:spMkLst>
            <pc:docMk/>
            <pc:sldMk cId="1741980757" sldId="315"/>
            <ac:spMk id="68" creationId="{3A3E24A9-4833-484B-BD68-33968D9A2468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68" creationId="{F8AC0B13-8A38-4B6C-A47A-5E845DE557DF}"/>
          </ac:spMkLst>
        </pc:spChg>
        <pc:spChg chg="add mod">
          <ac:chgData name="George Adams" userId="d66181da58ebf9ab" providerId="LiveId" clId="{FD831739-4AB3-40C7-88DD-E1342314F280}" dt="2022-01-22T01:43:47.021" v="10072" actId="1076"/>
          <ac:spMkLst>
            <pc:docMk/>
            <pc:sldMk cId="1741980757" sldId="315"/>
            <ac:spMk id="69" creationId="{3E9EDD4D-8CD0-4861-8580-0C9D3BC81738}"/>
          </ac:spMkLst>
        </pc:spChg>
        <pc:spChg chg="add mod">
          <ac:chgData name="George Adams" userId="d66181da58ebf9ab" providerId="LiveId" clId="{FD831739-4AB3-40C7-88DD-E1342314F280}" dt="2022-01-22T01:43:51.228" v="10073" actId="1076"/>
          <ac:spMkLst>
            <pc:docMk/>
            <pc:sldMk cId="1741980757" sldId="315"/>
            <ac:spMk id="70" creationId="{09A4D174-13AB-4C49-BF82-244F0DBBE286}"/>
          </ac:spMkLst>
        </pc:spChg>
        <pc:spChg chg="add mod">
          <ac:chgData name="George Adams" userId="d66181da58ebf9ab" providerId="LiveId" clId="{FD831739-4AB3-40C7-88DD-E1342314F280}" dt="2022-01-22T01:45:52.813" v="10080" actId="12789"/>
          <ac:spMkLst>
            <pc:docMk/>
            <pc:sldMk cId="1741980757" sldId="315"/>
            <ac:spMk id="71" creationId="{094AB73A-7A5B-4058-BD45-4CFB0C543A5C}"/>
          </ac:spMkLst>
        </pc:spChg>
        <pc:spChg chg="add mod">
          <ac:chgData name="George Adams" userId="d66181da58ebf9ab" providerId="LiveId" clId="{FD831739-4AB3-40C7-88DD-E1342314F280}" dt="2022-01-22T01:44:19.083" v="10075" actId="12788"/>
          <ac:spMkLst>
            <pc:docMk/>
            <pc:sldMk cId="1741980757" sldId="315"/>
            <ac:spMk id="72" creationId="{C0EC9B1F-C959-4F02-8FCD-78A98EB84BEF}"/>
          </ac:spMkLst>
        </pc:spChg>
        <pc:spChg chg="add del mod">
          <ac:chgData name="George Adams" userId="d66181da58ebf9ab" providerId="LiveId" clId="{FD831739-4AB3-40C7-88DD-E1342314F280}" dt="2022-01-22T01:38:10.876" v="10025"/>
          <ac:spMkLst>
            <pc:docMk/>
            <pc:sldMk cId="1741980757" sldId="315"/>
            <ac:spMk id="74" creationId="{AC446D5A-7B54-47C0-B7B1-168CC2AA77B3}"/>
          </ac:spMkLst>
        </pc:spChg>
        <pc:spChg chg="add mod">
          <ac:chgData name="George Adams" userId="d66181da58ebf9ab" providerId="LiveId" clId="{FD831739-4AB3-40C7-88DD-E1342314F280}" dt="2022-01-22T01:46:50.674" v="10084" actId="1076"/>
          <ac:spMkLst>
            <pc:docMk/>
            <pc:sldMk cId="1741980757" sldId="315"/>
            <ac:spMk id="75" creationId="{062B6740-2BF3-49AB-8C47-24382C619A1F}"/>
          </ac:spMkLst>
        </pc:spChg>
        <pc:spChg chg="add mod">
          <ac:chgData name="George Adams" userId="d66181da58ebf9ab" providerId="LiveId" clId="{FD831739-4AB3-40C7-88DD-E1342314F280}" dt="2022-01-22T01:46:44.110" v="10083" actId="1076"/>
          <ac:spMkLst>
            <pc:docMk/>
            <pc:sldMk cId="1741980757" sldId="315"/>
            <ac:spMk id="76" creationId="{19FC6A7D-823E-40B1-9787-4E42F13E5E23}"/>
          </ac:spMkLst>
        </pc:spChg>
        <pc:spChg chg="add mod">
          <ac:chgData name="George Adams" userId="d66181da58ebf9ab" providerId="LiveId" clId="{FD831739-4AB3-40C7-88DD-E1342314F280}" dt="2022-01-22T02:54:15.919" v="10104"/>
          <ac:spMkLst>
            <pc:docMk/>
            <pc:sldMk cId="1741980757" sldId="315"/>
            <ac:spMk id="115" creationId="{F3409CB2-CB2E-4FD0-AA58-D6F47E5D26A4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126" creationId="{08B50873-4DC1-41E2-BAA7-8B30DBCC2A3F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127" creationId="{5C1CD029-6134-4C11-A1C5-1DF08FE044A9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128" creationId="{37185929-31C2-4074-BD49-7F48DF9A46A2}"/>
          </ac:spMkLst>
        </pc:spChg>
        <pc:spChg chg="del">
          <ac:chgData name="George Adams" userId="d66181da58ebf9ab" providerId="LiveId" clId="{FD831739-4AB3-40C7-88DD-E1342314F280}" dt="2022-01-20T20:04:20.893" v="7087" actId="478"/>
          <ac:spMkLst>
            <pc:docMk/>
            <pc:sldMk cId="1741980757" sldId="315"/>
            <ac:spMk id="129" creationId="{65ED2CA7-6517-4428-A084-C2295F17BBEF}"/>
          </ac:spMkLst>
        </pc:spChg>
        <pc:spChg chg="del">
          <ac:chgData name="George Adams" userId="d66181da58ebf9ab" providerId="LiveId" clId="{FD831739-4AB3-40C7-88DD-E1342314F280}" dt="2022-01-20T20:04:29.726" v="7088" actId="478"/>
          <ac:spMkLst>
            <pc:docMk/>
            <pc:sldMk cId="1741980757" sldId="315"/>
            <ac:spMk id="130" creationId="{AF6F9A92-C4D1-4128-AA33-09E247A55046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47" creationId="{A5E94CEB-421C-41C5-9A01-05F55DD7D906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48" creationId="{356A65A5-9865-4BD2-8704-0B0594AF70D5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49" creationId="{9B3228DA-AE80-4DED-8A0F-48912A444437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50" creationId="{585217B4-E1A6-40D1-B891-CFAFBE5934EF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51" creationId="{36F2E990-396D-4F3F-8EEB-8FAE23B8563B}"/>
          </ac:spMkLst>
        </pc:spChg>
        <pc:spChg chg="mod topLvl">
          <ac:chgData name="George Adams" userId="d66181da58ebf9ab" providerId="LiveId" clId="{FD831739-4AB3-40C7-88DD-E1342314F280}" dt="2022-01-20T20:05:39.083" v="7095" actId="164"/>
          <ac:spMkLst>
            <pc:docMk/>
            <pc:sldMk cId="1741980757" sldId="315"/>
            <ac:spMk id="152" creationId="{0A960476-4619-4472-9A06-7D8C3A843AAA}"/>
          </ac:spMkLst>
        </pc:spChg>
        <pc:spChg chg="add del mod">
          <ac:chgData name="George Adams" userId="d66181da58ebf9ab" providerId="LiveId" clId="{FD831739-4AB3-40C7-88DD-E1342314F280}" dt="2022-01-20T20:08:17.892" v="7133" actId="21"/>
          <ac:spMkLst>
            <pc:docMk/>
            <pc:sldMk cId="1741980757" sldId="315"/>
            <ac:spMk id="184" creationId="{5CE247CD-8E58-4014-8051-254F0E1342BB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85" creationId="{FC1E65CE-4EF6-4D5F-BA7B-DFFCB3284927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86" creationId="{F5A5ED7F-43DA-4373-A68D-ECDA76165BB8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87" creationId="{04D47630-884A-4E29-B5E8-244EBFB6CDA2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88" creationId="{0BAF0D99-1E3F-490A-BF57-47569596B451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89" creationId="{BB2535EC-1F55-471A-9F0A-F4B5B9CED8C9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90" creationId="{63B28041-D2D6-4132-B76D-55A39CEC8402}"/>
          </ac:spMkLst>
        </pc:spChg>
        <pc:spChg chg="add del mod">
          <ac:chgData name="George Adams" userId="d66181da58ebf9ab" providerId="LiveId" clId="{FD831739-4AB3-40C7-88DD-E1342314F280}" dt="2022-01-20T20:08:17.892" v="7133" actId="21"/>
          <ac:spMkLst>
            <pc:docMk/>
            <pc:sldMk cId="1741980757" sldId="315"/>
            <ac:spMk id="191" creationId="{8E31D5D4-506B-42A0-AA62-615D08D08522}"/>
          </ac:spMkLst>
        </pc:spChg>
        <pc:spChg chg="add del mod">
          <ac:chgData name="George Adams" userId="d66181da58ebf9ab" providerId="LiveId" clId="{FD831739-4AB3-40C7-88DD-E1342314F280}" dt="2022-01-20T20:07:33.670" v="7112" actId="478"/>
          <ac:spMkLst>
            <pc:docMk/>
            <pc:sldMk cId="1741980757" sldId="315"/>
            <ac:spMk id="192" creationId="{B6A4CC8D-BCEF-4877-81D7-8ECF92672C7B}"/>
          </ac:spMkLst>
        </pc:spChg>
        <pc:spChg chg="add del mod">
          <ac:chgData name="George Adams" userId="d66181da58ebf9ab" providerId="LiveId" clId="{FD831739-4AB3-40C7-88DD-E1342314F280}" dt="2022-01-20T20:08:10.073" v="7132" actId="478"/>
          <ac:spMkLst>
            <pc:docMk/>
            <pc:sldMk cId="1741980757" sldId="315"/>
            <ac:spMk id="193" creationId="{44296373-BD47-4446-A391-ECD7C1F7F34E}"/>
          </ac:spMkLst>
        </pc:spChg>
        <pc:spChg chg="add del mod">
          <ac:chgData name="George Adams" userId="d66181da58ebf9ab" providerId="LiveId" clId="{FD831739-4AB3-40C7-88DD-E1342314F280}" dt="2022-01-20T20:08:02.413" v="7130" actId="478"/>
          <ac:spMkLst>
            <pc:docMk/>
            <pc:sldMk cId="1741980757" sldId="315"/>
            <ac:spMk id="194" creationId="{4F4E0A14-5CFE-4CE3-9950-99DB17819D5F}"/>
          </ac:spMkLst>
        </pc:spChg>
        <pc:spChg chg="add del mod">
          <ac:chgData name="George Adams" userId="d66181da58ebf9ab" providerId="LiveId" clId="{FD831739-4AB3-40C7-88DD-E1342314F280}" dt="2022-01-20T20:08:02.413" v="7130" actId="478"/>
          <ac:spMkLst>
            <pc:docMk/>
            <pc:sldMk cId="1741980757" sldId="315"/>
            <ac:spMk id="195" creationId="{0EE70D06-0C54-48F1-BEA6-1F035F243BE6}"/>
          </ac:spMkLst>
        </pc:spChg>
        <pc:spChg chg="add del mod">
          <ac:chgData name="George Adams" userId="d66181da58ebf9ab" providerId="LiveId" clId="{FD831739-4AB3-40C7-88DD-E1342314F280}" dt="2022-01-20T20:08:05.849" v="7131" actId="478"/>
          <ac:spMkLst>
            <pc:docMk/>
            <pc:sldMk cId="1741980757" sldId="315"/>
            <ac:spMk id="196" creationId="{4B47243C-9807-4C95-A0EA-8B821B993819}"/>
          </ac:spMkLst>
        </pc:spChg>
        <pc:spChg chg="add del mod">
          <ac:chgData name="George Adams" userId="d66181da58ebf9ab" providerId="LiveId" clId="{FD831739-4AB3-40C7-88DD-E1342314F280}" dt="2022-01-20T20:08:02.413" v="7130" actId="478"/>
          <ac:spMkLst>
            <pc:docMk/>
            <pc:sldMk cId="1741980757" sldId="315"/>
            <ac:spMk id="197" creationId="{D570ACB8-E4E9-4490-A720-313075DDCF22}"/>
          </ac:spMkLst>
        </pc:spChg>
        <pc:spChg chg="add mod">
          <ac:chgData name="George Adams" userId="d66181da58ebf9ab" providerId="LiveId" clId="{FD831739-4AB3-40C7-88DD-E1342314F280}" dt="2022-01-20T20:08:26.170" v="7135" actId="1076"/>
          <ac:spMkLst>
            <pc:docMk/>
            <pc:sldMk cId="1741980757" sldId="315"/>
            <ac:spMk id="198" creationId="{9AC47CDA-28D7-4023-B5FC-FB027D238D7A}"/>
          </ac:spMkLst>
        </pc:spChg>
        <pc:spChg chg="add mod">
          <ac:chgData name="George Adams" userId="d66181da58ebf9ab" providerId="LiveId" clId="{FD831739-4AB3-40C7-88DD-E1342314F280}" dt="2022-01-20T20:08:26.170" v="7135" actId="1076"/>
          <ac:spMkLst>
            <pc:docMk/>
            <pc:sldMk cId="1741980757" sldId="315"/>
            <ac:spMk id="199" creationId="{138DFAA7-D01D-4552-9B7A-4F75A2B9A0CA}"/>
          </ac:spMkLst>
        </pc:spChg>
        <pc:spChg chg="add del mod">
          <ac:chgData name="George Adams" userId="d66181da58ebf9ab" providerId="LiveId" clId="{FD831739-4AB3-40C7-88DD-E1342314F280}" dt="2022-01-20T20:10:15.788" v="7272" actId="478"/>
          <ac:spMkLst>
            <pc:docMk/>
            <pc:sldMk cId="1741980757" sldId="315"/>
            <ac:spMk id="200" creationId="{F834D087-022E-4D24-A63E-487ED931EEB8}"/>
          </ac:spMkLst>
        </pc:spChg>
        <pc:grpChg chg="add mod">
          <ac:chgData name="George Adams" userId="d66181da58ebf9ab" providerId="LiveId" clId="{FD831739-4AB3-40C7-88DD-E1342314F280}" dt="2022-01-20T20:05:39.083" v="7095" actId="164"/>
          <ac:grpSpMkLst>
            <pc:docMk/>
            <pc:sldMk cId="1741980757" sldId="315"/>
            <ac:grpSpMk id="7" creationId="{EC4EBD8C-DBB6-4924-8214-A15B3A658DB6}"/>
          </ac:grpSpMkLst>
        </pc:grpChg>
        <pc:grpChg chg="del">
          <ac:chgData name="George Adams" userId="d66181da58ebf9ab" providerId="LiveId" clId="{FD831739-4AB3-40C7-88DD-E1342314F280}" dt="2022-01-20T20:04:36.676" v="7089" actId="478"/>
          <ac:grpSpMkLst>
            <pc:docMk/>
            <pc:sldMk cId="1741980757" sldId="315"/>
            <ac:grpSpMk id="16" creationId="{A0B0AE6B-EDAB-4F43-9607-27BB25F751C7}"/>
          </ac:grpSpMkLst>
        </pc:grpChg>
        <pc:grpChg chg="del">
          <ac:chgData name="George Adams" userId="d66181da58ebf9ab" providerId="LiveId" clId="{FD831739-4AB3-40C7-88DD-E1342314F280}" dt="2022-01-20T20:04:41.285" v="7090" actId="478"/>
          <ac:grpSpMkLst>
            <pc:docMk/>
            <pc:sldMk cId="1741980757" sldId="315"/>
            <ac:grpSpMk id="75" creationId="{1D764A6E-546C-43C0-A93E-1D092BB66097}"/>
          </ac:grpSpMkLst>
        </pc:grpChg>
        <pc:grpChg chg="add del mod">
          <ac:chgData name="George Adams" userId="d66181da58ebf9ab" providerId="LiveId" clId="{FD831739-4AB3-40C7-88DD-E1342314F280}" dt="2022-01-20T20:05:22.295" v="7093" actId="165"/>
          <ac:grpSpMkLst>
            <pc:docMk/>
            <pc:sldMk cId="1741980757" sldId="315"/>
            <ac:grpSpMk id="131" creationId="{FE5F4B84-D28F-4BA6-AFFB-09956F0E200E}"/>
          </ac:grpSpMkLst>
        </pc:grpChg>
        <pc:grpChg chg="mod topLvl">
          <ac:chgData name="George Adams" userId="d66181da58ebf9ab" providerId="LiveId" clId="{FD831739-4AB3-40C7-88DD-E1342314F280}" dt="2022-01-20T20:05:39.083" v="7095" actId="164"/>
          <ac:grpSpMkLst>
            <pc:docMk/>
            <pc:sldMk cId="1741980757" sldId="315"/>
            <ac:grpSpMk id="132" creationId="{3502B2B5-70E1-4437-8C2E-B8F70BD7F040}"/>
          </ac:grpSpMkLst>
        </pc:grp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33" creationId="{D8CAEFC4-E7EF-4BB0-8342-C753BA0B09D8}"/>
          </ac:picMkLst>
        </pc:pic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42" creationId="{5233A700-7EE6-4B5E-BC4E-8AE36AAFA44A}"/>
          </ac:picMkLst>
        </pc:pic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43" creationId="{54202320-FE95-4498-A3D5-7B21199ED5F3}"/>
          </ac:picMkLst>
        </pc:pic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44" creationId="{26CC584A-A452-4B97-9D4E-66C197206446}"/>
          </ac:picMkLst>
        </pc:pic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45" creationId="{BFD5FC75-2E6A-4197-8889-CE999E6D61DC}"/>
          </ac:picMkLst>
        </pc:picChg>
        <pc:picChg chg="mod topLvl">
          <ac:chgData name="George Adams" userId="d66181da58ebf9ab" providerId="LiveId" clId="{FD831739-4AB3-40C7-88DD-E1342314F280}" dt="2022-01-20T20:05:39.083" v="7095" actId="164"/>
          <ac:picMkLst>
            <pc:docMk/>
            <pc:sldMk cId="1741980757" sldId="315"/>
            <ac:picMk id="146" creationId="{168F46B9-B899-4808-A3BC-CDF49093C2DB}"/>
          </ac:picMkLst>
        </pc:picChg>
        <pc:cxnChg chg="add mod">
          <ac:chgData name="George Adams" userId="d66181da58ebf9ab" providerId="LiveId" clId="{FD831739-4AB3-40C7-88DD-E1342314F280}" dt="2022-01-22T01:45:52.813" v="10080" actId="12789"/>
          <ac:cxnSpMkLst>
            <pc:docMk/>
            <pc:sldMk cId="1741980757" sldId="315"/>
            <ac:cxnSpMk id="11" creationId="{E0433FD5-7031-427F-948D-3536B12ACC5C}"/>
          </ac:cxnSpMkLst>
        </pc:cxnChg>
        <pc:cxnChg chg="add mod">
          <ac:chgData name="George Adams" userId="d66181da58ebf9ab" providerId="LiveId" clId="{FD831739-4AB3-40C7-88DD-E1342314F280}" dt="2022-01-22T01:41:33.746" v="10050" actId="692"/>
          <ac:cxnSpMkLst>
            <pc:docMk/>
            <pc:sldMk cId="1741980757" sldId="315"/>
            <ac:cxnSpMk id="14" creationId="{F1F6DEC8-7864-497C-8B38-838EBB4C431F}"/>
          </ac:cxnSpMkLst>
        </pc:cxnChg>
        <pc:cxnChg chg="add mod">
          <ac:chgData name="George Adams" userId="d66181da58ebf9ab" providerId="LiveId" clId="{FD831739-4AB3-40C7-88DD-E1342314F280}" dt="2022-01-22T01:41:28.270" v="10049" actId="692"/>
          <ac:cxnSpMkLst>
            <pc:docMk/>
            <pc:sldMk cId="1741980757" sldId="315"/>
            <ac:cxnSpMk id="16" creationId="{046B0B26-104F-462C-BD27-7E0D66450E70}"/>
          </ac:cxnSpMkLst>
        </pc:cxnChg>
        <pc:cxnChg chg="add mod">
          <ac:chgData name="George Adams" userId="d66181da58ebf9ab" providerId="LiveId" clId="{FD831739-4AB3-40C7-88DD-E1342314F280}" dt="2022-01-22T01:42:00.916" v="10054" actId="692"/>
          <ac:cxnSpMkLst>
            <pc:docMk/>
            <pc:sldMk cId="1741980757" sldId="315"/>
            <ac:cxnSpMk id="18" creationId="{3BC3B996-6002-45DD-AB1D-EA30EAE2345F}"/>
          </ac:cxnSpMkLst>
        </pc:cxnChg>
        <pc:cxnChg chg="add mod">
          <ac:chgData name="George Adams" userId="d66181da58ebf9ab" providerId="LiveId" clId="{FD831739-4AB3-40C7-88DD-E1342314F280}" dt="2022-01-22T01:41:23.539" v="10048" actId="692"/>
          <ac:cxnSpMkLst>
            <pc:docMk/>
            <pc:sldMk cId="1741980757" sldId="315"/>
            <ac:cxnSpMk id="20" creationId="{A0D9A011-72B0-4C70-BBC4-275A8DC4D7F7}"/>
          </ac:cxnSpMkLst>
        </pc:cxnChg>
        <pc:cxnChg chg="add mod">
          <ac:chgData name="George Adams" userId="d66181da58ebf9ab" providerId="LiveId" clId="{FD831739-4AB3-40C7-88DD-E1342314F280}" dt="2022-01-22T01:45:52.813" v="10080" actId="12789"/>
          <ac:cxnSpMkLst>
            <pc:docMk/>
            <pc:sldMk cId="1741980757" sldId="315"/>
            <ac:cxnSpMk id="22" creationId="{72A591CA-E036-4043-8F3D-D80448FA8BA6}"/>
          </ac:cxnSpMkLst>
        </pc:cxnChg>
        <pc:cxnChg chg="add mod">
          <ac:chgData name="George Adams" userId="d66181da58ebf9ab" providerId="LiveId" clId="{FD831739-4AB3-40C7-88DD-E1342314F280}" dt="2022-01-22T01:43:26.721" v="10069" actId="14100"/>
          <ac:cxnSpMkLst>
            <pc:docMk/>
            <pc:sldMk cId="1741980757" sldId="315"/>
            <ac:cxnSpMk id="27" creationId="{08C1B20E-4CB1-437D-B42D-3D986C1B8736}"/>
          </ac:cxnSpMkLst>
        </pc:cxnChg>
        <pc:cxnChg chg="add mod">
          <ac:chgData name="George Adams" userId="d66181da58ebf9ab" providerId="LiveId" clId="{FD831739-4AB3-40C7-88DD-E1342314F280}" dt="2022-01-22T01:43:33.230" v="10070" actId="14100"/>
          <ac:cxnSpMkLst>
            <pc:docMk/>
            <pc:sldMk cId="1741980757" sldId="315"/>
            <ac:cxnSpMk id="31" creationId="{F853B733-938F-42A2-A819-9656F267621B}"/>
          </ac:cxnSpMkLst>
        </pc:cxnChg>
        <pc:cxnChg chg="add mod">
          <ac:chgData name="George Adams" userId="d66181da58ebf9ab" providerId="LiveId" clId="{FD831739-4AB3-40C7-88DD-E1342314F280}" dt="2022-01-22T01:44:19.083" v="10075" actId="12788"/>
          <ac:cxnSpMkLst>
            <pc:docMk/>
            <pc:sldMk cId="1741980757" sldId="315"/>
            <ac:cxnSpMk id="33" creationId="{B3AD204E-067E-4D8C-AE00-71290AF1AD12}"/>
          </ac:cxnSpMkLst>
        </pc:cxnChg>
        <pc:cxnChg chg="add mod">
          <ac:chgData name="George Adams" userId="d66181da58ebf9ab" providerId="LiveId" clId="{FD831739-4AB3-40C7-88DD-E1342314F280}" dt="2022-01-22T01:45:52.813" v="10080" actId="12789"/>
          <ac:cxnSpMkLst>
            <pc:docMk/>
            <pc:sldMk cId="1741980757" sldId="315"/>
            <ac:cxnSpMk id="41" creationId="{E7C7508C-32EC-4090-817C-7DD9279E7BD5}"/>
          </ac:cxnSpMkLst>
        </pc:cxnChg>
        <pc:cxnChg chg="add mod">
          <ac:chgData name="George Adams" userId="d66181da58ebf9ab" providerId="LiveId" clId="{FD831739-4AB3-40C7-88DD-E1342314F280}" dt="2022-01-22T01:45:27.201" v="10078" actId="692"/>
          <ac:cxnSpMkLst>
            <pc:docMk/>
            <pc:sldMk cId="1741980757" sldId="315"/>
            <ac:cxnSpMk id="43" creationId="{DFC62E8C-E696-4BD0-8EEF-E63BAAF9C407}"/>
          </ac:cxnSpMkLst>
        </pc:cxnChg>
        <pc:cxnChg chg="add mod">
          <ac:chgData name="George Adams" userId="d66181da58ebf9ab" providerId="LiveId" clId="{FD831739-4AB3-40C7-88DD-E1342314F280}" dt="2022-01-22T02:47:32.988" v="10094" actId="692"/>
          <ac:cxnSpMkLst>
            <pc:docMk/>
            <pc:sldMk cId="1741980757" sldId="315"/>
            <ac:cxnSpMk id="45" creationId="{5F7BA745-7CA7-4A60-972C-67C9752952FE}"/>
          </ac:cxnSpMkLst>
        </pc:cxnChg>
        <pc:cxnChg chg="add mod">
          <ac:chgData name="George Adams" userId="d66181da58ebf9ab" providerId="LiveId" clId="{FD831739-4AB3-40C7-88DD-E1342314F280}" dt="2022-01-22T01:46:33.866" v="10082" actId="692"/>
          <ac:cxnSpMkLst>
            <pc:docMk/>
            <pc:sldMk cId="1741980757" sldId="315"/>
            <ac:cxnSpMk id="47" creationId="{4FCD4570-2CAD-4194-9E84-411745D9F2C5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4" creationId="{6F76D5DE-9C9C-48D1-9B37-7CDA2E95E7F5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5" creationId="{C1B36616-9248-4112-AE68-5C5004E385DC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6" creationId="{5D60BD62-BAC3-4C4E-91FA-F406BE98C247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7" creationId="{D35440EE-494D-4FFD-9509-401D80257E6E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8" creationId="{A71A1937-DB23-4FF5-B653-455BB098BA3C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39" creationId="{FD2BDB7A-571A-4D0E-8973-54A70F29DDFF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40" creationId="{D165B4F9-DE30-44AF-9949-F4B4D44DF534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41" creationId="{4E4FD055-E881-4A25-B1D0-E9BE903A6F9E}"/>
          </ac:cxnSpMkLst>
        </pc:cxnChg>
        <pc:cxnChg chg="mod topLvl">
          <ac:chgData name="George Adams" userId="d66181da58ebf9ab" providerId="LiveId" clId="{FD831739-4AB3-40C7-88DD-E1342314F280}" dt="2022-01-21T00:54:13.750" v="8854" actId="14100"/>
          <ac:cxnSpMkLst>
            <pc:docMk/>
            <pc:sldMk cId="1741980757" sldId="315"/>
            <ac:cxnSpMk id="153" creationId="{1968D624-D396-4C43-8834-EEC7281AE125}"/>
          </ac:cxnSpMkLst>
        </pc:cxnChg>
        <pc:cxnChg chg="mod topLvl">
          <ac:chgData name="George Adams" userId="d66181da58ebf9ab" providerId="LiveId" clId="{FD831739-4AB3-40C7-88DD-E1342314F280}" dt="2022-01-21T00:54:33.910" v="8859" actId="14100"/>
          <ac:cxnSpMkLst>
            <pc:docMk/>
            <pc:sldMk cId="1741980757" sldId="315"/>
            <ac:cxnSpMk id="154" creationId="{1EBA0A41-BF31-4B89-8FFA-ECAC60DBA0F7}"/>
          </ac:cxnSpMkLst>
        </pc:cxnChg>
        <pc:cxnChg chg="del mod topLvl">
          <ac:chgData name="George Adams" userId="d66181da58ebf9ab" providerId="LiveId" clId="{FD831739-4AB3-40C7-88DD-E1342314F280}" dt="2022-01-20T20:05:27.638" v="7094" actId="478"/>
          <ac:cxnSpMkLst>
            <pc:docMk/>
            <pc:sldMk cId="1741980757" sldId="315"/>
            <ac:cxnSpMk id="155" creationId="{FA91038A-A15E-4938-B3CB-0BD8C88B786F}"/>
          </ac:cxnSpMkLst>
        </pc:cxnChg>
        <pc:cxnChg chg="mod topLvl">
          <ac:chgData name="George Adams" userId="d66181da58ebf9ab" providerId="LiveId" clId="{FD831739-4AB3-40C7-88DD-E1342314F280}" dt="2022-01-21T00:54:21.285" v="8856" actId="14100"/>
          <ac:cxnSpMkLst>
            <pc:docMk/>
            <pc:sldMk cId="1741980757" sldId="315"/>
            <ac:cxnSpMk id="156" creationId="{88418606-ADCE-4A3E-96DA-4DB333E6AE45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57" creationId="{C822BACB-7750-401D-97F5-78ED267E4BBF}"/>
          </ac:cxnSpMkLst>
        </pc:cxnChg>
        <pc:cxnChg chg="mod topLvl">
          <ac:chgData name="George Adams" userId="d66181da58ebf9ab" providerId="LiveId" clId="{FD831739-4AB3-40C7-88DD-E1342314F280}" dt="2022-01-20T20:05:39.083" v="7095" actId="164"/>
          <ac:cxnSpMkLst>
            <pc:docMk/>
            <pc:sldMk cId="1741980757" sldId="315"/>
            <ac:cxnSpMk id="158" creationId="{D9ABFC7F-666A-4E9F-981F-4567D249F982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59" creationId="{190CC392-1A1D-43F5-AB74-564E74BB67EA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0" creationId="{25F158CC-586D-477A-82D1-627E0D9D9E79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1" creationId="{E4074EF0-DF13-48AB-94B3-E9E1F9DE5E2D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2" creationId="{74D1CCFA-394C-44B8-B1E3-F2B9CE823EBE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3" creationId="{3A81D36A-A088-4359-8684-7CD989816FA8}"/>
          </ac:cxnSpMkLst>
        </pc:cxnChg>
        <pc:cxnChg chg="mod">
          <ac:chgData name="George Adams" userId="d66181da58ebf9ab" providerId="LiveId" clId="{FD831739-4AB3-40C7-88DD-E1342314F280}" dt="2022-01-21T00:54:28.466" v="8858" actId="14100"/>
          <ac:cxnSpMkLst>
            <pc:docMk/>
            <pc:sldMk cId="1741980757" sldId="315"/>
            <ac:cxnSpMk id="164" creationId="{C315EDAF-138D-424C-9FF8-A41511949A9C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5" creationId="{A202D8D1-9327-4429-B21F-48A69D89B45D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6" creationId="{2BCBCD66-BE0D-4F95-BE82-9E9E5C7211EF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7" creationId="{70BC2561-FD83-4336-AC8C-A9F5E3AA91CE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8" creationId="{5F205EEC-6A72-4200-95DA-0E7331ADA936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69" creationId="{15B6CCCA-A3F3-4724-ABD8-D3D35066D5AB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0" creationId="{6D97020A-F291-4A26-A27A-8F7AD0C8C45C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1" creationId="{57C5BB9B-8F5D-4CFA-99DF-FF302B60BA39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2" creationId="{C0FA64DD-AEF1-4306-8106-6707025A0D64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3" creationId="{F24E7F97-EF8D-45CB-8320-790F70D6EA5E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4" creationId="{795DB61A-4036-4B53-88F6-77735FFF017D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5" creationId="{73182EE5-F861-486F-86AF-38741A8F0FD8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6" creationId="{8524CF33-65BC-4D2D-A1CE-C3828E964A09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7" creationId="{82A5D7C5-264E-44B9-9FB9-AD86B6F976A3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8" creationId="{703E3266-2D16-41D3-ACF5-AB25F68BBF20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79" creationId="{48666EF3-581F-4D0A-AC45-420848B8D140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80" creationId="{FA48EDFA-4B03-4F77-B1D9-FF99BCC02650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81" creationId="{87377988-577E-421C-8711-E0DC2E2FBD86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82" creationId="{FE0E6959-B63A-4760-BC1F-1E0371F4CEFB}"/>
          </ac:cxnSpMkLst>
        </pc:cxnChg>
        <pc:cxnChg chg="mod">
          <ac:chgData name="George Adams" userId="d66181da58ebf9ab" providerId="LiveId" clId="{FD831739-4AB3-40C7-88DD-E1342314F280}" dt="2022-01-20T20:05:22.295" v="7093" actId="165"/>
          <ac:cxnSpMkLst>
            <pc:docMk/>
            <pc:sldMk cId="1741980757" sldId="315"/>
            <ac:cxnSpMk id="183" creationId="{097790C1-DB16-400E-AF48-F5233D031760}"/>
          </ac:cxnSpMkLst>
        </pc:cxnChg>
      </pc:sldChg>
      <pc:sldChg chg="addSp delSp modSp add mod">
        <pc:chgData name="George Adams" userId="d66181da58ebf9ab" providerId="LiveId" clId="{FD831739-4AB3-40C7-88DD-E1342314F280}" dt="2022-01-27T14:49:52.947" v="13571" actId="1076"/>
        <pc:sldMkLst>
          <pc:docMk/>
          <pc:sldMk cId="3600399224" sldId="316"/>
        </pc:sldMkLst>
        <pc:spChg chg="mod">
          <ac:chgData name="George Adams" userId="d66181da58ebf9ab" providerId="LiveId" clId="{FD831739-4AB3-40C7-88DD-E1342314F280}" dt="2022-01-20T20:17:12.912" v="7632" actId="27636"/>
          <ac:spMkLst>
            <pc:docMk/>
            <pc:sldMk cId="3600399224" sldId="316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20T20:51:16.085" v="8002" actId="1076"/>
          <ac:spMkLst>
            <pc:docMk/>
            <pc:sldMk cId="3600399224" sldId="316"/>
            <ac:spMk id="6" creationId="{53E56C5E-8C11-427B-9204-FEECE003734A}"/>
          </ac:spMkLst>
        </pc:spChg>
        <pc:spChg chg="add mod">
          <ac:chgData name="George Adams" userId="d66181da58ebf9ab" providerId="LiveId" clId="{FD831739-4AB3-40C7-88DD-E1342314F280}" dt="2022-01-20T20:50:23.541" v="7995" actId="692"/>
          <ac:spMkLst>
            <pc:docMk/>
            <pc:sldMk cId="3600399224" sldId="316"/>
            <ac:spMk id="8" creationId="{C09CC3A6-29C0-408D-AF8A-0F8BB548CD33}"/>
          </ac:spMkLst>
        </pc:spChg>
        <pc:spChg chg="add mod">
          <ac:chgData name="George Adams" userId="d66181da58ebf9ab" providerId="LiveId" clId="{FD831739-4AB3-40C7-88DD-E1342314F280}" dt="2022-01-20T23:50:58.499" v="8117" actId="1076"/>
          <ac:spMkLst>
            <pc:docMk/>
            <pc:sldMk cId="3600399224" sldId="316"/>
            <ac:spMk id="9" creationId="{33E9D056-9F2A-4CDF-B91A-BFC42AE17958}"/>
          </ac:spMkLst>
        </pc:spChg>
        <pc:spChg chg="add mod">
          <ac:chgData name="George Adams" userId="d66181da58ebf9ab" providerId="LiveId" clId="{FD831739-4AB3-40C7-88DD-E1342314F280}" dt="2022-01-21T05:08:02.622" v="8953" actId="207"/>
          <ac:spMkLst>
            <pc:docMk/>
            <pc:sldMk cId="3600399224" sldId="316"/>
            <ac:spMk id="10" creationId="{3C219AFC-462D-4C4C-8477-3971D2E5AE2C}"/>
          </ac:spMkLst>
        </pc:spChg>
        <pc:spChg chg="add mod">
          <ac:chgData name="George Adams" userId="d66181da58ebf9ab" providerId="LiveId" clId="{FD831739-4AB3-40C7-88DD-E1342314F280}" dt="2022-01-20T20:30:10.845" v="7847" actId="1076"/>
          <ac:spMkLst>
            <pc:docMk/>
            <pc:sldMk cId="3600399224" sldId="316"/>
            <ac:spMk id="11" creationId="{21AFA2B3-E030-4925-8F52-441171B9226C}"/>
          </ac:spMkLst>
        </pc:spChg>
        <pc:spChg chg="add mod">
          <ac:chgData name="George Adams" userId="d66181da58ebf9ab" providerId="LiveId" clId="{FD831739-4AB3-40C7-88DD-E1342314F280}" dt="2022-01-20T20:40:15.695" v="7947" actId="20577"/>
          <ac:spMkLst>
            <pc:docMk/>
            <pc:sldMk cId="3600399224" sldId="316"/>
            <ac:spMk id="12" creationId="{45456005-18DE-4163-96C0-A6BDF9E2915F}"/>
          </ac:spMkLst>
        </pc:spChg>
        <pc:spChg chg="mod">
          <ac:chgData name="George Adams" userId="d66181da58ebf9ab" providerId="LiveId" clId="{FD831739-4AB3-40C7-88DD-E1342314F280}" dt="2022-01-27T14:49:52.947" v="13571" actId="1076"/>
          <ac:spMkLst>
            <pc:docMk/>
            <pc:sldMk cId="3600399224" sldId="316"/>
            <ac:spMk id="30" creationId="{093BF732-88E5-4FF1-9E1F-869FD21A8620}"/>
          </ac:spMkLst>
        </pc:spChg>
        <pc:spChg chg="add mod">
          <ac:chgData name="George Adams" userId="d66181da58ebf9ab" providerId="LiveId" clId="{FD831739-4AB3-40C7-88DD-E1342314F280}" dt="2022-01-22T02:54:22.337" v="10105"/>
          <ac:spMkLst>
            <pc:docMk/>
            <pc:sldMk cId="3600399224" sldId="316"/>
            <ac:spMk id="38" creationId="{1A68DAD1-4052-49B1-8D31-57F4873D0B46}"/>
          </ac:spMkLst>
        </pc:spChg>
        <pc:spChg chg="add mod">
          <ac:chgData name="George Adams" userId="d66181da58ebf9ab" providerId="LiveId" clId="{FD831739-4AB3-40C7-88DD-E1342314F280}" dt="2022-01-22T01:37:07.578" v="10020" actId="1076"/>
          <ac:spMkLst>
            <pc:docMk/>
            <pc:sldMk cId="3600399224" sldId="316"/>
            <ac:spMk id="59" creationId="{0AEBA97E-A40D-46C1-A297-1602DA22C827}"/>
          </ac:spMkLst>
        </pc:spChg>
        <pc:spChg chg="add mod">
          <ac:chgData name="George Adams" userId="d66181da58ebf9ab" providerId="LiveId" clId="{FD831739-4AB3-40C7-88DD-E1342314F280}" dt="2022-01-20T20:25:28.716" v="7753" actId="552"/>
          <ac:spMkLst>
            <pc:docMk/>
            <pc:sldMk cId="3600399224" sldId="316"/>
            <ac:spMk id="63" creationId="{DAF46BB4-6417-440C-B845-4E250EC5D8E2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4" creationId="{48160668-E570-4608-B8AA-CA76D22653D1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5" creationId="{572B9FA7-245B-4C00-978E-0979985EE148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6" creationId="{F0F7F32A-CA7B-4DD1-AB5F-19428DF3D6ED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7" creationId="{940C1CBE-B400-4B29-ADBF-688DEF44F445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8" creationId="{900B2CDC-406E-43A1-AEAA-5CE9BC4AD96A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69" creationId="{CEDF43AF-5263-4213-ABCC-4BEE3C38B3C8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70" creationId="{FC7410C9-3E02-493E-817A-235E6E83C213}"/>
          </ac:spMkLst>
        </pc:spChg>
        <pc:spChg chg="add mod">
          <ac:chgData name="George Adams" userId="d66181da58ebf9ab" providerId="LiveId" clId="{FD831739-4AB3-40C7-88DD-E1342314F280}" dt="2022-01-20T20:25:34.609" v="7754" actId="465"/>
          <ac:spMkLst>
            <pc:docMk/>
            <pc:sldMk cId="3600399224" sldId="316"/>
            <ac:spMk id="71" creationId="{FE56841E-20F4-4965-829D-A04D54169C1A}"/>
          </ac:spMkLst>
        </pc:spChg>
        <pc:spChg chg="add mod">
          <ac:chgData name="George Adams" userId="d66181da58ebf9ab" providerId="LiveId" clId="{FD831739-4AB3-40C7-88DD-E1342314F280}" dt="2022-01-20T20:25:28.716" v="7753" actId="552"/>
          <ac:spMkLst>
            <pc:docMk/>
            <pc:sldMk cId="3600399224" sldId="316"/>
            <ac:spMk id="72" creationId="{F6E454F2-0CDE-4CC2-884A-75F441681CD4}"/>
          </ac:spMkLst>
        </pc:spChg>
        <pc:spChg chg="add mod">
          <ac:chgData name="George Adams" userId="d66181da58ebf9ab" providerId="LiveId" clId="{FD831739-4AB3-40C7-88DD-E1342314F280}" dt="2022-01-21T05:05:22.437" v="8928" actId="207"/>
          <ac:spMkLst>
            <pc:docMk/>
            <pc:sldMk cId="3600399224" sldId="316"/>
            <ac:spMk id="77" creationId="{F9130630-356B-4100-A7A1-7818D1402E78}"/>
          </ac:spMkLst>
        </pc:spChg>
        <pc:spChg chg="add mod">
          <ac:chgData name="George Adams" userId="d66181da58ebf9ab" providerId="LiveId" clId="{FD831739-4AB3-40C7-88DD-E1342314F280}" dt="2022-01-20T20:30:10.845" v="7847" actId="1076"/>
          <ac:spMkLst>
            <pc:docMk/>
            <pc:sldMk cId="3600399224" sldId="316"/>
            <ac:spMk id="78" creationId="{571FFEC5-A6A3-4500-8700-231BD014DC93}"/>
          </ac:spMkLst>
        </pc:spChg>
        <pc:spChg chg="add mod">
          <ac:chgData name="George Adams" userId="d66181da58ebf9ab" providerId="LiveId" clId="{FD831739-4AB3-40C7-88DD-E1342314F280}" dt="2022-01-21T05:08:13.076" v="8954" actId="207"/>
          <ac:spMkLst>
            <pc:docMk/>
            <pc:sldMk cId="3600399224" sldId="316"/>
            <ac:spMk id="79" creationId="{DA5DD54C-4352-47C7-AE24-29D2FAE9CEFC}"/>
          </ac:spMkLst>
        </pc:spChg>
        <pc:spChg chg="add mod">
          <ac:chgData name="George Adams" userId="d66181da58ebf9ab" providerId="LiveId" clId="{FD831739-4AB3-40C7-88DD-E1342314F280}" dt="2022-01-20T20:40:19.623" v="7949" actId="20577"/>
          <ac:spMkLst>
            <pc:docMk/>
            <pc:sldMk cId="3600399224" sldId="316"/>
            <ac:spMk id="81" creationId="{5977DDA9-8254-4053-9831-ABE5FE062E28}"/>
          </ac:spMkLst>
        </pc:spChg>
        <pc:spChg chg="add mod">
          <ac:chgData name="George Adams" userId="d66181da58ebf9ab" providerId="LiveId" clId="{FD831739-4AB3-40C7-88DD-E1342314F280}" dt="2022-01-20T20:40:23.253" v="7951" actId="20577"/>
          <ac:spMkLst>
            <pc:docMk/>
            <pc:sldMk cId="3600399224" sldId="316"/>
            <ac:spMk id="82" creationId="{79B7A38C-60ED-4940-89ED-FB0CA0518C8A}"/>
          </ac:spMkLst>
        </pc:spChg>
        <pc:spChg chg="add mod">
          <ac:chgData name="George Adams" userId="d66181da58ebf9ab" providerId="LiveId" clId="{FD831739-4AB3-40C7-88DD-E1342314F280}" dt="2022-01-20T20:42:41.217" v="7961" actId="20577"/>
          <ac:spMkLst>
            <pc:docMk/>
            <pc:sldMk cId="3600399224" sldId="316"/>
            <ac:spMk id="83" creationId="{B9FF9986-A66E-461D-9015-D547C525E7C2}"/>
          </ac:spMkLst>
        </pc:spChg>
        <pc:spChg chg="add mod">
          <ac:chgData name="George Adams" userId="d66181da58ebf9ab" providerId="LiveId" clId="{FD831739-4AB3-40C7-88DD-E1342314F280}" dt="2022-01-20T20:45:57.402" v="7977" actId="20577"/>
          <ac:spMkLst>
            <pc:docMk/>
            <pc:sldMk cId="3600399224" sldId="316"/>
            <ac:spMk id="84" creationId="{9D39855C-06AF-45E8-AE33-540956E5D3FD}"/>
          </ac:spMkLst>
        </pc:spChg>
        <pc:spChg chg="add mod">
          <ac:chgData name="George Adams" userId="d66181da58ebf9ab" providerId="LiveId" clId="{FD831739-4AB3-40C7-88DD-E1342314F280}" dt="2022-01-20T20:47:26.173" v="7984" actId="20577"/>
          <ac:spMkLst>
            <pc:docMk/>
            <pc:sldMk cId="3600399224" sldId="316"/>
            <ac:spMk id="85" creationId="{A37068CC-5953-46FF-8349-82EE5CC32D71}"/>
          </ac:spMkLst>
        </pc:spChg>
        <pc:spChg chg="add mod">
          <ac:chgData name="George Adams" userId="d66181da58ebf9ab" providerId="LiveId" clId="{FD831739-4AB3-40C7-88DD-E1342314F280}" dt="2022-01-20T20:49:35.867" v="7994" actId="20577"/>
          <ac:spMkLst>
            <pc:docMk/>
            <pc:sldMk cId="3600399224" sldId="316"/>
            <ac:spMk id="86" creationId="{9546F5C0-9D98-4C2A-B251-AD5951AD861E}"/>
          </ac:spMkLst>
        </pc:spChg>
        <pc:spChg chg="add mod">
          <ac:chgData name="George Adams" userId="d66181da58ebf9ab" providerId="LiveId" clId="{FD831739-4AB3-40C7-88DD-E1342314F280}" dt="2022-01-20T20:53:23.725" v="8016" actId="20577"/>
          <ac:spMkLst>
            <pc:docMk/>
            <pc:sldMk cId="3600399224" sldId="316"/>
            <ac:spMk id="87" creationId="{7810F651-2D72-40EB-836F-991A32C95A1C}"/>
          </ac:spMkLst>
        </pc:spChg>
        <pc:spChg chg="add mod">
          <ac:chgData name="George Adams" userId="d66181da58ebf9ab" providerId="LiveId" clId="{FD831739-4AB3-40C7-88DD-E1342314F280}" dt="2022-01-20T20:54:07.778" v="8023" actId="20577"/>
          <ac:spMkLst>
            <pc:docMk/>
            <pc:sldMk cId="3600399224" sldId="316"/>
            <ac:spMk id="88" creationId="{28B24FED-A498-481F-824C-861D91BC96E0}"/>
          </ac:spMkLst>
        </pc:spChg>
        <pc:spChg chg="add mod">
          <ac:chgData name="George Adams" userId="d66181da58ebf9ab" providerId="LiveId" clId="{FD831739-4AB3-40C7-88DD-E1342314F280}" dt="2022-01-20T20:54:57.281" v="8030" actId="20577"/>
          <ac:spMkLst>
            <pc:docMk/>
            <pc:sldMk cId="3600399224" sldId="316"/>
            <ac:spMk id="89" creationId="{F3CC71CD-1E34-4E20-B136-585D64C9A3FE}"/>
          </ac:spMkLst>
        </pc:spChg>
        <pc:spChg chg="add mod">
          <ac:chgData name="George Adams" userId="d66181da58ebf9ab" providerId="LiveId" clId="{FD831739-4AB3-40C7-88DD-E1342314F280}" dt="2022-01-20T20:51:54.501" v="8007" actId="113"/>
          <ac:spMkLst>
            <pc:docMk/>
            <pc:sldMk cId="3600399224" sldId="316"/>
            <ac:spMk id="90" creationId="{8DBCC057-C519-44CF-BA90-A8411BDEE556}"/>
          </ac:spMkLst>
        </pc:spChg>
        <pc:spChg chg="del">
          <ac:chgData name="George Adams" userId="d66181da58ebf9ab" providerId="LiveId" clId="{FD831739-4AB3-40C7-88DD-E1342314F280}" dt="2022-01-20T20:15:33.112" v="7618" actId="478"/>
          <ac:spMkLst>
            <pc:docMk/>
            <pc:sldMk cId="3600399224" sldId="316"/>
            <ac:spMk id="198" creationId="{9AC47CDA-28D7-4023-B5FC-FB027D238D7A}"/>
          </ac:spMkLst>
        </pc:spChg>
        <pc:spChg chg="del">
          <ac:chgData name="George Adams" userId="d66181da58ebf9ab" providerId="LiveId" clId="{FD831739-4AB3-40C7-88DD-E1342314F280}" dt="2022-01-20T20:15:36.297" v="7619" actId="478"/>
          <ac:spMkLst>
            <pc:docMk/>
            <pc:sldMk cId="3600399224" sldId="316"/>
            <ac:spMk id="199" creationId="{138DFAA7-D01D-4552-9B7A-4F75A2B9A0CA}"/>
          </ac:spMkLst>
        </pc:spChg>
        <pc:grpChg chg="del">
          <ac:chgData name="George Adams" userId="d66181da58ebf9ab" providerId="LiveId" clId="{FD831739-4AB3-40C7-88DD-E1342314F280}" dt="2022-01-20T20:15:39.129" v="7620" actId="478"/>
          <ac:grpSpMkLst>
            <pc:docMk/>
            <pc:sldMk cId="3600399224" sldId="316"/>
            <ac:grpSpMk id="7" creationId="{EC4EBD8C-DBB6-4924-8214-A15B3A658DB6}"/>
          </ac:grpSpMkLst>
        </pc:grpChg>
        <pc:graphicFrameChg chg="add del mod modGraphic">
          <ac:chgData name="George Adams" userId="d66181da58ebf9ab" providerId="LiveId" clId="{FD831739-4AB3-40C7-88DD-E1342314F280}" dt="2022-01-20T20:18:29.037" v="7633" actId="478"/>
          <ac:graphicFrameMkLst>
            <pc:docMk/>
            <pc:sldMk cId="3600399224" sldId="316"/>
            <ac:graphicFrameMk id="3" creationId="{3182A756-5126-4579-99D3-BA67B8A74DAC}"/>
          </ac:graphicFrameMkLst>
        </pc:graphicFrameChg>
        <pc:graphicFrameChg chg="add mod modGraphic">
          <ac:chgData name="George Adams" userId="d66181da58ebf9ab" providerId="LiveId" clId="{FD831739-4AB3-40C7-88DD-E1342314F280}" dt="2022-01-21T05:07:51.851" v="8952" actId="207"/>
          <ac:graphicFrameMkLst>
            <pc:docMk/>
            <pc:sldMk cId="3600399224" sldId="316"/>
            <ac:graphicFrameMk id="5" creationId="{845D91D7-6101-4511-9CD6-CC9445B1EF1A}"/>
          </ac:graphicFrameMkLst>
        </pc:graphicFrameChg>
        <pc:cxnChg chg="add mod">
          <ac:chgData name="George Adams" userId="d66181da58ebf9ab" providerId="LiveId" clId="{FD831739-4AB3-40C7-88DD-E1342314F280}" dt="2022-01-21T05:08:24.644" v="8955" actId="692"/>
          <ac:cxnSpMkLst>
            <pc:docMk/>
            <pc:sldMk cId="3600399224" sldId="316"/>
            <ac:cxnSpMk id="14" creationId="{7F0A3646-9C40-46A3-8DFC-391D5DCCB53D}"/>
          </ac:cxnSpMkLst>
        </pc:cxnChg>
        <pc:cxnChg chg="add mod">
          <ac:chgData name="George Adams" userId="d66181da58ebf9ab" providerId="LiveId" clId="{FD831739-4AB3-40C7-88DD-E1342314F280}" dt="2022-01-20T20:51:42.257" v="8006" actId="692"/>
          <ac:cxnSpMkLst>
            <pc:docMk/>
            <pc:sldMk cId="3600399224" sldId="316"/>
            <ac:cxnSpMk id="16" creationId="{2B0F7401-BF03-47D9-B744-01D3176A2B71}"/>
          </ac:cxnSpMkLst>
        </pc:cxnChg>
      </pc:sldChg>
      <pc:sldChg chg="addSp delSp modSp add mod">
        <pc:chgData name="George Adams" userId="d66181da58ebf9ab" providerId="LiveId" clId="{FD831739-4AB3-40C7-88DD-E1342314F280}" dt="2022-01-25T20:56:07.911" v="12725"/>
        <pc:sldMkLst>
          <pc:docMk/>
          <pc:sldMk cId="2746881405" sldId="317"/>
        </pc:sldMkLst>
        <pc:spChg chg="del">
          <ac:chgData name="George Adams" userId="d66181da58ebf9ab" providerId="LiveId" clId="{FD831739-4AB3-40C7-88DD-E1342314F280}" dt="2022-01-20T23:52:13.487" v="8135" actId="478"/>
          <ac:spMkLst>
            <pc:docMk/>
            <pc:sldMk cId="2746881405" sldId="317"/>
            <ac:spMk id="6" creationId="{53E56C5E-8C11-427B-9204-FEECE003734A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" creationId="{C09CC3A6-29C0-408D-AF8A-0F8BB548CD33}"/>
          </ac:spMkLst>
        </pc:spChg>
        <pc:spChg chg="del">
          <ac:chgData name="George Adams" userId="d66181da58ebf9ab" providerId="LiveId" clId="{FD831739-4AB3-40C7-88DD-E1342314F280}" dt="2022-01-20T23:52:22.138" v="8137" actId="478"/>
          <ac:spMkLst>
            <pc:docMk/>
            <pc:sldMk cId="2746881405" sldId="317"/>
            <ac:spMk id="9" creationId="{33E9D056-9F2A-4CDF-B91A-BFC42AE17958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10" creationId="{3C219AFC-462D-4C4C-8477-3971D2E5AE2C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11" creationId="{21AFA2B3-E030-4925-8F52-441171B9226C}"/>
          </ac:spMkLst>
        </pc:spChg>
        <pc:spChg chg="add mod">
          <ac:chgData name="George Adams" userId="d66181da58ebf9ab" providerId="LiveId" clId="{FD831739-4AB3-40C7-88DD-E1342314F280}" dt="2022-01-22T02:54:27.118" v="10106"/>
          <ac:spMkLst>
            <pc:docMk/>
            <pc:sldMk cId="2746881405" sldId="317"/>
            <ac:spMk id="11" creationId="{98225842-2B6F-423A-A1A3-0623E3DDE0E6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12" creationId="{45456005-18DE-4163-96C0-A6BDF9E2915F}"/>
          </ac:spMkLst>
        </pc:spChg>
        <pc:spChg chg="add mod">
          <ac:chgData name="George Adams" userId="d66181da58ebf9ab" providerId="LiveId" clId="{FD831739-4AB3-40C7-88DD-E1342314F280}" dt="2022-01-25T20:56:07.911" v="12725"/>
          <ac:spMkLst>
            <pc:docMk/>
            <pc:sldMk cId="2746881405" sldId="317"/>
            <ac:spMk id="12" creationId="{E515506D-3381-4FA4-A9C0-D312B07DE917}"/>
          </ac:spMkLst>
        </pc:spChg>
        <pc:spChg chg="add del mod">
          <ac:chgData name="George Adams" userId="d66181da58ebf9ab" providerId="LiveId" clId="{FD831739-4AB3-40C7-88DD-E1342314F280}" dt="2022-01-25T20:56:01.495" v="12724" actId="478"/>
          <ac:spMkLst>
            <pc:docMk/>
            <pc:sldMk cId="2746881405" sldId="317"/>
            <ac:spMk id="20" creationId="{38316F49-8FB9-4A40-BBFE-20861BDEC6D4}"/>
          </ac:spMkLst>
        </pc:spChg>
        <pc:spChg chg="del">
          <ac:chgData name="George Adams" userId="d66181da58ebf9ab" providerId="LiveId" clId="{FD831739-4AB3-40C7-88DD-E1342314F280}" dt="2022-01-20T23:55:57.617" v="8143" actId="478"/>
          <ac:spMkLst>
            <pc:docMk/>
            <pc:sldMk cId="2746881405" sldId="317"/>
            <ac:spMk id="30" creationId="{093BF732-88E5-4FF1-9E1F-869FD21A8620}"/>
          </ac:spMkLst>
        </pc:spChg>
        <pc:spChg chg="add mod">
          <ac:chgData name="George Adams" userId="d66181da58ebf9ab" providerId="LiveId" clId="{FD831739-4AB3-40C7-88DD-E1342314F280}" dt="2022-01-21T01:24:25.663" v="8899" actId="1076"/>
          <ac:spMkLst>
            <pc:docMk/>
            <pc:sldMk cId="2746881405" sldId="317"/>
            <ac:spMk id="45" creationId="{6E64C716-796E-4C1F-9A1A-FB1B4E3CEF03}"/>
          </ac:spMkLst>
        </pc:spChg>
        <pc:spChg chg="add mod">
          <ac:chgData name="George Adams" userId="d66181da58ebf9ab" providerId="LiveId" clId="{FD831739-4AB3-40C7-88DD-E1342314F280}" dt="2022-01-21T00:05:29.787" v="8262" actId="1076"/>
          <ac:spMkLst>
            <pc:docMk/>
            <pc:sldMk cId="2746881405" sldId="317"/>
            <ac:spMk id="47" creationId="{8B55B9E1-0504-419F-A6A8-402C8AF776AC}"/>
          </ac:spMkLst>
        </pc:spChg>
        <pc:spChg chg="del">
          <ac:chgData name="George Adams" userId="d66181da58ebf9ab" providerId="LiveId" clId="{FD831739-4AB3-40C7-88DD-E1342314F280}" dt="2022-01-20T23:55:53.517" v="8142" actId="478"/>
          <ac:spMkLst>
            <pc:docMk/>
            <pc:sldMk cId="2746881405" sldId="317"/>
            <ac:spMk id="59" creationId="{0AEBA97E-A40D-46C1-A297-1602DA22C827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3" creationId="{DAF46BB4-6417-440C-B845-4E250EC5D8E2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4" creationId="{48160668-E570-4608-B8AA-CA76D22653D1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5" creationId="{572B9FA7-245B-4C00-978E-0979985EE148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6" creationId="{F0F7F32A-CA7B-4DD1-AB5F-19428DF3D6ED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7" creationId="{940C1CBE-B400-4B29-ADBF-688DEF44F445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8" creationId="{900B2CDC-406E-43A1-AEAA-5CE9BC4AD96A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69" creationId="{CEDF43AF-5263-4213-ABCC-4BEE3C38B3C8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0" creationId="{FC7410C9-3E02-493E-817A-235E6E83C213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1" creationId="{FE56841E-20F4-4965-829D-A04D54169C1A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2" creationId="{F6E454F2-0CDE-4CC2-884A-75F441681CD4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7" creationId="{F9130630-356B-4100-A7A1-7818D1402E78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8" creationId="{571FFEC5-A6A3-4500-8700-231BD014DC93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79" creationId="{DA5DD54C-4352-47C7-AE24-29D2FAE9CEFC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1" creationId="{5977DDA9-8254-4053-9831-ABE5FE062E28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2" creationId="{79B7A38C-60ED-4940-89ED-FB0CA0518C8A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3" creationId="{B9FF9986-A66E-461D-9015-D547C525E7C2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4" creationId="{9D39855C-06AF-45E8-AE33-540956E5D3FD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5" creationId="{A37068CC-5953-46FF-8349-82EE5CC32D71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6" creationId="{9546F5C0-9D98-4C2A-B251-AD5951AD861E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7" creationId="{7810F651-2D72-40EB-836F-991A32C95A1C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8" creationId="{28B24FED-A498-481F-824C-861D91BC96E0}"/>
          </ac:spMkLst>
        </pc:spChg>
        <pc:spChg chg="del">
          <ac:chgData name="George Adams" userId="d66181da58ebf9ab" providerId="LiveId" clId="{FD831739-4AB3-40C7-88DD-E1342314F280}" dt="2022-01-20T23:52:04.716" v="8134" actId="478"/>
          <ac:spMkLst>
            <pc:docMk/>
            <pc:sldMk cId="2746881405" sldId="317"/>
            <ac:spMk id="89" creationId="{F3CC71CD-1E34-4E20-B136-585D64C9A3FE}"/>
          </ac:spMkLst>
        </pc:spChg>
        <pc:spChg chg="del">
          <ac:chgData name="George Adams" userId="d66181da58ebf9ab" providerId="LiveId" clId="{FD831739-4AB3-40C7-88DD-E1342314F280}" dt="2022-01-20T23:52:18.572" v="8136" actId="478"/>
          <ac:spMkLst>
            <pc:docMk/>
            <pc:sldMk cId="2746881405" sldId="317"/>
            <ac:spMk id="90" creationId="{8DBCC057-C519-44CF-BA90-A8411BDEE556}"/>
          </ac:spMkLst>
        </pc:spChg>
        <pc:graphicFrameChg chg="del">
          <ac:chgData name="George Adams" userId="d66181da58ebf9ab" providerId="LiveId" clId="{FD831739-4AB3-40C7-88DD-E1342314F280}" dt="2022-01-20T23:52:04.716" v="8134" actId="478"/>
          <ac:graphicFrameMkLst>
            <pc:docMk/>
            <pc:sldMk cId="2746881405" sldId="317"/>
            <ac:graphicFrameMk id="5" creationId="{845D91D7-6101-4511-9CD6-CC9445B1EF1A}"/>
          </ac:graphicFrameMkLst>
        </pc:graphicFrameChg>
        <pc:graphicFrameChg chg="add del mod">
          <ac:chgData name="George Adams" userId="d66181da58ebf9ab" providerId="LiveId" clId="{FD831739-4AB3-40C7-88DD-E1342314F280}" dt="2022-01-20T23:58:14.538" v="8152"/>
          <ac:graphicFrameMkLst>
            <pc:docMk/>
            <pc:sldMk cId="2746881405" sldId="317"/>
            <ac:graphicFrameMk id="13" creationId="{40682027-5627-4DD5-B5B2-EAD2964BE850}"/>
          </ac:graphicFrameMkLst>
        </pc:graphicFrameChg>
        <pc:picChg chg="add del mod">
          <ac:chgData name="George Adams" userId="d66181da58ebf9ab" providerId="LiveId" clId="{FD831739-4AB3-40C7-88DD-E1342314F280}" dt="2022-01-20T23:57:19.292" v="8146" actId="478"/>
          <ac:picMkLst>
            <pc:docMk/>
            <pc:sldMk cId="2746881405" sldId="317"/>
            <ac:picMk id="3" creationId="{73C4CF82-FCE0-425E-B2B6-69D36FE0355A}"/>
          </ac:picMkLst>
        </pc:picChg>
        <pc:picChg chg="add del mod">
          <ac:chgData name="George Adams" userId="d66181da58ebf9ab" providerId="LiveId" clId="{FD831739-4AB3-40C7-88DD-E1342314F280}" dt="2022-01-20T23:58:06.666" v="8150" actId="478"/>
          <ac:picMkLst>
            <pc:docMk/>
            <pc:sldMk cId="2746881405" sldId="317"/>
            <ac:picMk id="7" creationId="{7A650D11-B0B4-4E8C-A4DC-4AFEA5983A48}"/>
          </ac:picMkLst>
        </pc:picChg>
        <pc:picChg chg="add mod">
          <ac:chgData name="George Adams" userId="d66181da58ebf9ab" providerId="LiveId" clId="{FD831739-4AB3-40C7-88DD-E1342314F280}" dt="2022-01-21T00:05:25.401" v="8261" actId="1076"/>
          <ac:picMkLst>
            <pc:docMk/>
            <pc:sldMk cId="2746881405" sldId="317"/>
            <ac:picMk id="15" creationId="{443A1DE8-254B-4A94-9C51-90BDF76B0412}"/>
          </ac:picMkLst>
        </pc:picChg>
        <pc:picChg chg="add mod">
          <ac:chgData name="George Adams" userId="d66181da58ebf9ab" providerId="LiveId" clId="{FD831739-4AB3-40C7-88DD-E1342314F280}" dt="2022-01-21T00:05:22.606" v="8260" actId="1076"/>
          <ac:picMkLst>
            <pc:docMk/>
            <pc:sldMk cId="2746881405" sldId="317"/>
            <ac:picMk id="17" creationId="{4760F6F4-14F6-4A99-9FAF-0BCB4B946071}"/>
          </ac:picMkLst>
        </pc:picChg>
        <pc:picChg chg="add mod">
          <ac:chgData name="George Adams" userId="d66181da58ebf9ab" providerId="LiveId" clId="{FD831739-4AB3-40C7-88DD-E1342314F280}" dt="2022-01-21T00:05:19.304" v="8259" actId="1076"/>
          <ac:picMkLst>
            <pc:docMk/>
            <pc:sldMk cId="2746881405" sldId="317"/>
            <ac:picMk id="18" creationId="{C840913B-5E3F-461D-B6B6-C3E9D8A974C2}"/>
          </ac:picMkLst>
        </pc:picChg>
        <pc:picChg chg="add mod">
          <ac:chgData name="George Adams" userId="d66181da58ebf9ab" providerId="LiveId" clId="{FD831739-4AB3-40C7-88DD-E1342314F280}" dt="2022-01-21T01:24:21.269" v="8898" actId="1076"/>
          <ac:picMkLst>
            <pc:docMk/>
            <pc:sldMk cId="2746881405" sldId="317"/>
            <ac:picMk id="19" creationId="{021E81BA-CC5E-446E-870D-82667FC0EB06}"/>
          </ac:picMkLst>
        </pc:picChg>
        <pc:cxnChg chg="del">
          <ac:chgData name="George Adams" userId="d66181da58ebf9ab" providerId="LiveId" clId="{FD831739-4AB3-40C7-88DD-E1342314F280}" dt="2022-01-20T23:52:04.716" v="8134" actId="478"/>
          <ac:cxnSpMkLst>
            <pc:docMk/>
            <pc:sldMk cId="2746881405" sldId="317"/>
            <ac:cxnSpMk id="14" creationId="{7F0A3646-9C40-46A3-8DFC-391D5DCCB53D}"/>
          </ac:cxnSpMkLst>
        </pc:cxnChg>
        <pc:cxnChg chg="del mod">
          <ac:chgData name="George Adams" userId="d66181da58ebf9ab" providerId="LiveId" clId="{FD831739-4AB3-40C7-88DD-E1342314F280}" dt="2022-01-20T23:52:04.716" v="8134" actId="478"/>
          <ac:cxnSpMkLst>
            <pc:docMk/>
            <pc:sldMk cId="2746881405" sldId="317"/>
            <ac:cxnSpMk id="16" creationId="{2B0F7401-BF03-47D9-B744-01D3176A2B71}"/>
          </ac:cxnSpMkLst>
        </pc:cxnChg>
      </pc:sldChg>
      <pc:sldChg chg="addSp delSp modSp add mod">
        <pc:chgData name="George Adams" userId="d66181da58ebf9ab" providerId="LiveId" clId="{FD831739-4AB3-40C7-88DD-E1342314F280}" dt="2022-01-22T02:54:32.341" v="10107"/>
        <pc:sldMkLst>
          <pc:docMk/>
          <pc:sldMk cId="1201015234" sldId="318"/>
        </pc:sldMkLst>
        <pc:spChg chg="add mod">
          <ac:chgData name="George Adams" userId="d66181da58ebf9ab" providerId="LiveId" clId="{FD831739-4AB3-40C7-88DD-E1342314F280}" dt="2022-01-22T02:54:32.341" v="10107"/>
          <ac:spMkLst>
            <pc:docMk/>
            <pc:sldMk cId="1201015234" sldId="318"/>
            <ac:spMk id="11" creationId="{CF9338D8-5D92-4194-9B97-42A8278AA570}"/>
          </ac:spMkLst>
        </pc:spChg>
        <pc:spChg chg="mod">
          <ac:chgData name="George Adams" userId="d66181da58ebf9ab" providerId="LiveId" clId="{FD831739-4AB3-40C7-88DD-E1342314F280}" dt="2022-01-21T00:21:06.605" v="8669" actId="20577"/>
          <ac:spMkLst>
            <pc:docMk/>
            <pc:sldMk cId="1201015234" sldId="318"/>
            <ac:spMk id="20" creationId="{38316F49-8FB9-4A40-BBFE-20861BDEC6D4}"/>
          </ac:spMkLst>
        </pc:spChg>
        <pc:spChg chg="add mod">
          <ac:chgData name="George Adams" userId="d66181da58ebf9ab" providerId="LiveId" clId="{FD831739-4AB3-40C7-88DD-E1342314F280}" dt="2022-01-21T00:11:31.663" v="8328" actId="1076"/>
          <ac:spMkLst>
            <pc:docMk/>
            <pc:sldMk cId="1201015234" sldId="318"/>
            <ac:spMk id="21" creationId="{E7E80473-D982-446F-9A73-DFD08BB978DE}"/>
          </ac:spMkLst>
        </pc:spChg>
        <pc:spChg chg="add del">
          <ac:chgData name="George Adams" userId="d66181da58ebf9ab" providerId="LiveId" clId="{FD831739-4AB3-40C7-88DD-E1342314F280}" dt="2022-01-21T00:09:10.260" v="8309" actId="478"/>
          <ac:spMkLst>
            <pc:docMk/>
            <pc:sldMk cId="1201015234" sldId="318"/>
            <ac:spMk id="45" creationId="{6E64C716-796E-4C1F-9A1A-FB1B4E3CEF03}"/>
          </ac:spMkLst>
        </pc:spChg>
        <pc:spChg chg="mod">
          <ac:chgData name="George Adams" userId="d66181da58ebf9ab" providerId="LiveId" clId="{FD831739-4AB3-40C7-88DD-E1342314F280}" dt="2022-01-21T00:05:56.076" v="8280" actId="20577"/>
          <ac:spMkLst>
            <pc:docMk/>
            <pc:sldMk cId="1201015234" sldId="318"/>
            <ac:spMk id="47" creationId="{8B55B9E1-0504-419F-A6A8-402C8AF776AC}"/>
          </ac:spMkLst>
        </pc:spChg>
        <pc:graphicFrameChg chg="add del mod">
          <ac:chgData name="George Adams" userId="d66181da58ebf9ab" providerId="LiveId" clId="{FD831739-4AB3-40C7-88DD-E1342314F280}" dt="2022-01-21T00:09:07.630" v="8308" actId="478"/>
          <ac:graphicFrameMkLst>
            <pc:docMk/>
            <pc:sldMk cId="1201015234" sldId="318"/>
            <ac:graphicFrameMk id="12" creationId="{5F6F85F3-0D5A-46C8-BB10-3730E0FEB5CA}"/>
          </ac:graphicFrameMkLst>
        </pc:graphicFrameChg>
        <pc:graphicFrameChg chg="add mod">
          <ac:chgData name="George Adams" userId="d66181da58ebf9ab" providerId="LiveId" clId="{FD831739-4AB3-40C7-88DD-E1342314F280}" dt="2022-01-21T00:08:48.677" v="8300"/>
          <ac:graphicFrameMkLst>
            <pc:docMk/>
            <pc:sldMk cId="1201015234" sldId="318"/>
            <ac:graphicFrameMk id="13" creationId="{C3585AF3-33FD-4448-AD34-FA1136A13A23}"/>
          </ac:graphicFrameMkLst>
        </pc:graphicFrameChg>
        <pc:picChg chg="add mod">
          <ac:chgData name="George Adams" userId="d66181da58ebf9ab" providerId="LiveId" clId="{FD831739-4AB3-40C7-88DD-E1342314F280}" dt="2022-01-21T00:06:58.766" v="8284" actId="14100"/>
          <ac:picMkLst>
            <pc:docMk/>
            <pc:sldMk cId="1201015234" sldId="318"/>
            <ac:picMk id="3" creationId="{92B03B36-7CBE-4501-B125-CFFA8AABCFD3}"/>
          </ac:picMkLst>
        </pc:picChg>
        <pc:picChg chg="add del mod">
          <ac:chgData name="George Adams" userId="d66181da58ebf9ab" providerId="LiveId" clId="{FD831739-4AB3-40C7-88DD-E1342314F280}" dt="2022-01-21T00:10:31.930" v="8321" actId="478"/>
          <ac:picMkLst>
            <pc:docMk/>
            <pc:sldMk cId="1201015234" sldId="318"/>
            <ac:picMk id="5" creationId="{4ACE9C9D-CFD1-4496-985C-81469A6D9D3B}"/>
          </ac:picMkLst>
        </pc:picChg>
        <pc:picChg chg="add mod">
          <ac:chgData name="George Adams" userId="d66181da58ebf9ab" providerId="LiveId" clId="{FD831739-4AB3-40C7-88DD-E1342314F280}" dt="2022-01-21T00:10:19.239" v="8320" actId="14100"/>
          <ac:picMkLst>
            <pc:docMk/>
            <pc:sldMk cId="1201015234" sldId="318"/>
            <ac:picMk id="6" creationId="{ADD4D7D0-762C-4DE1-9014-830BE8AAF991}"/>
          </ac:picMkLst>
        </pc:picChg>
        <pc:picChg chg="add mod">
          <ac:chgData name="George Adams" userId="d66181da58ebf9ab" providerId="LiveId" clId="{FD831739-4AB3-40C7-88DD-E1342314F280}" dt="2022-01-21T00:10:54.326" v="8324" actId="14100"/>
          <ac:picMkLst>
            <pc:docMk/>
            <pc:sldMk cId="1201015234" sldId="318"/>
            <ac:picMk id="7" creationId="{383CC9EF-383F-4C5C-85A7-0B7F5914DA33}"/>
          </ac:picMkLst>
        </pc:picChg>
        <pc:picChg chg="add mod">
          <ac:chgData name="George Adams" userId="d66181da58ebf9ab" providerId="LiveId" clId="{FD831739-4AB3-40C7-88DD-E1342314F280}" dt="2022-01-21T00:11:20.018" v="8326" actId="1076"/>
          <ac:picMkLst>
            <pc:docMk/>
            <pc:sldMk cId="1201015234" sldId="318"/>
            <ac:picMk id="8" creationId="{03F5F2FC-A08C-4DAE-B548-F04C21917D46}"/>
          </ac:picMkLst>
        </pc:picChg>
        <pc:picChg chg="del">
          <ac:chgData name="George Adams" userId="d66181da58ebf9ab" providerId="LiveId" clId="{FD831739-4AB3-40C7-88DD-E1342314F280}" dt="2022-01-21T00:06:43.183" v="8281" actId="478"/>
          <ac:picMkLst>
            <pc:docMk/>
            <pc:sldMk cId="1201015234" sldId="318"/>
            <ac:picMk id="15" creationId="{443A1DE8-254B-4A94-9C51-90BDF76B0412}"/>
          </ac:picMkLst>
        </pc:picChg>
        <pc:picChg chg="del">
          <ac:chgData name="George Adams" userId="d66181da58ebf9ab" providerId="LiveId" clId="{FD831739-4AB3-40C7-88DD-E1342314F280}" dt="2022-01-21T00:07:09.265" v="8285" actId="478"/>
          <ac:picMkLst>
            <pc:docMk/>
            <pc:sldMk cId="1201015234" sldId="318"/>
            <ac:picMk id="17" creationId="{4760F6F4-14F6-4A99-9FAF-0BCB4B946071}"/>
          </ac:picMkLst>
        </pc:picChg>
        <pc:picChg chg="del">
          <ac:chgData name="George Adams" userId="d66181da58ebf9ab" providerId="LiveId" clId="{FD831739-4AB3-40C7-88DD-E1342314F280}" dt="2022-01-21T00:07:12.117" v="8286" actId="478"/>
          <ac:picMkLst>
            <pc:docMk/>
            <pc:sldMk cId="1201015234" sldId="318"/>
            <ac:picMk id="18" creationId="{C840913B-5E3F-461D-B6B6-C3E9D8A974C2}"/>
          </ac:picMkLst>
        </pc:picChg>
        <pc:picChg chg="del">
          <ac:chgData name="George Adams" userId="d66181da58ebf9ab" providerId="LiveId" clId="{FD831739-4AB3-40C7-88DD-E1342314F280}" dt="2022-01-21T00:07:39.883" v="8289" actId="478"/>
          <ac:picMkLst>
            <pc:docMk/>
            <pc:sldMk cId="1201015234" sldId="318"/>
            <ac:picMk id="19" creationId="{021E81BA-CC5E-446E-870D-82667FC0EB06}"/>
          </ac:picMkLst>
        </pc:picChg>
      </pc:sldChg>
      <pc:sldChg chg="addSp delSp modSp add mod">
        <pc:chgData name="George Adams" userId="d66181da58ebf9ab" providerId="LiveId" clId="{FD831739-4AB3-40C7-88DD-E1342314F280}" dt="2022-01-22T02:54:36.645" v="10108"/>
        <pc:sldMkLst>
          <pc:docMk/>
          <pc:sldMk cId="4233525636" sldId="319"/>
        </pc:sldMkLst>
        <pc:spChg chg="mod">
          <ac:chgData name="George Adams" userId="d66181da58ebf9ab" providerId="LiveId" clId="{FD831739-4AB3-40C7-88DD-E1342314F280}" dt="2022-01-21T00:15:16.652" v="8451" actId="20577"/>
          <ac:spMkLst>
            <pc:docMk/>
            <pc:sldMk cId="4233525636" sldId="319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22T02:54:36.645" v="10108"/>
          <ac:spMkLst>
            <pc:docMk/>
            <pc:sldMk cId="4233525636" sldId="319"/>
            <ac:spMk id="12" creationId="{E7CB25F7-7772-40F0-8E2C-18C7CCBE8774}"/>
          </ac:spMkLst>
        </pc:spChg>
        <pc:spChg chg="add mod">
          <ac:chgData name="George Adams" userId="d66181da58ebf9ab" providerId="LiveId" clId="{FD831739-4AB3-40C7-88DD-E1342314F280}" dt="2022-01-21T00:21:56.080" v="8691" actId="1076"/>
          <ac:spMkLst>
            <pc:docMk/>
            <pc:sldMk cId="4233525636" sldId="319"/>
            <ac:spMk id="15" creationId="{12F4E253-47C7-4A37-BE92-E49F83BE03BE}"/>
          </ac:spMkLst>
        </pc:spChg>
        <pc:spChg chg="del mod">
          <ac:chgData name="George Adams" userId="d66181da58ebf9ab" providerId="LiveId" clId="{FD831739-4AB3-40C7-88DD-E1342314F280}" dt="2022-01-21T00:21:26.049" v="8670" actId="478"/>
          <ac:spMkLst>
            <pc:docMk/>
            <pc:sldMk cId="4233525636" sldId="319"/>
            <ac:spMk id="20" creationId="{38316F49-8FB9-4A40-BBFE-20861BDEC6D4}"/>
          </ac:spMkLst>
        </pc:spChg>
        <pc:spChg chg="del">
          <ac:chgData name="George Adams" userId="d66181da58ebf9ab" providerId="LiveId" clId="{FD831739-4AB3-40C7-88DD-E1342314F280}" dt="2022-01-21T00:17:04.321" v="8510" actId="478"/>
          <ac:spMkLst>
            <pc:docMk/>
            <pc:sldMk cId="4233525636" sldId="319"/>
            <ac:spMk id="21" creationId="{E7E80473-D982-446F-9A73-DFD08BB978DE}"/>
          </ac:spMkLst>
        </pc:spChg>
        <pc:spChg chg="mod">
          <ac:chgData name="George Adams" userId="d66181da58ebf9ab" providerId="LiveId" clId="{FD831739-4AB3-40C7-88DD-E1342314F280}" dt="2022-01-21T00:15:29.838" v="8499" actId="20577"/>
          <ac:spMkLst>
            <pc:docMk/>
            <pc:sldMk cId="4233525636" sldId="319"/>
            <ac:spMk id="47" creationId="{8B55B9E1-0504-419F-A6A8-402C8AF776AC}"/>
          </ac:spMkLst>
        </pc:spChg>
        <pc:picChg chg="del">
          <ac:chgData name="George Adams" userId="d66181da58ebf9ab" providerId="LiveId" clId="{FD831739-4AB3-40C7-88DD-E1342314F280}" dt="2022-01-21T00:15:32.810" v="8500" actId="478"/>
          <ac:picMkLst>
            <pc:docMk/>
            <pc:sldMk cId="4233525636" sldId="319"/>
            <ac:picMk id="3" creationId="{92B03B36-7CBE-4501-B125-CFFA8AABCFD3}"/>
          </ac:picMkLst>
        </pc:picChg>
        <pc:picChg chg="del">
          <ac:chgData name="George Adams" userId="d66181da58ebf9ab" providerId="LiveId" clId="{FD831739-4AB3-40C7-88DD-E1342314F280}" dt="2022-01-21T00:17:10.939" v="8512" actId="478"/>
          <ac:picMkLst>
            <pc:docMk/>
            <pc:sldMk cId="4233525636" sldId="319"/>
            <ac:picMk id="6" creationId="{ADD4D7D0-762C-4DE1-9014-830BE8AAF991}"/>
          </ac:picMkLst>
        </pc:picChg>
        <pc:picChg chg="del">
          <ac:chgData name="George Adams" userId="d66181da58ebf9ab" providerId="LiveId" clId="{FD831739-4AB3-40C7-88DD-E1342314F280}" dt="2022-01-21T00:16:16.114" v="8506" actId="478"/>
          <ac:picMkLst>
            <pc:docMk/>
            <pc:sldMk cId="4233525636" sldId="319"/>
            <ac:picMk id="7" creationId="{383CC9EF-383F-4C5C-85A7-0B7F5914DA33}"/>
          </ac:picMkLst>
        </pc:picChg>
        <pc:picChg chg="del">
          <ac:chgData name="George Adams" userId="d66181da58ebf9ab" providerId="LiveId" clId="{FD831739-4AB3-40C7-88DD-E1342314F280}" dt="2022-01-21T00:17:00.799" v="8509" actId="478"/>
          <ac:picMkLst>
            <pc:docMk/>
            <pc:sldMk cId="4233525636" sldId="319"/>
            <ac:picMk id="8" creationId="{03F5F2FC-A08C-4DAE-B548-F04C21917D46}"/>
          </ac:picMkLst>
        </pc:picChg>
        <pc:picChg chg="add mod">
          <ac:chgData name="George Adams" userId="d66181da58ebf9ab" providerId="LiveId" clId="{FD831739-4AB3-40C7-88DD-E1342314F280}" dt="2022-01-21T00:16:10.432" v="8505" actId="14100"/>
          <ac:picMkLst>
            <pc:docMk/>
            <pc:sldMk cId="4233525636" sldId="319"/>
            <ac:picMk id="9" creationId="{1E41F0B2-E66C-4F67-A1C2-C608B428A5E1}"/>
          </ac:picMkLst>
        </pc:picChg>
        <pc:picChg chg="add mod">
          <ac:chgData name="George Adams" userId="d66181da58ebf9ab" providerId="LiveId" clId="{FD831739-4AB3-40C7-88DD-E1342314F280}" dt="2022-01-21T00:17:36.665" v="8517" actId="14100"/>
          <ac:picMkLst>
            <pc:docMk/>
            <pc:sldMk cId="4233525636" sldId="319"/>
            <ac:picMk id="10" creationId="{FEB0AC3D-E31E-4690-A0CD-9B620E145BD0}"/>
          </ac:picMkLst>
        </pc:picChg>
        <pc:picChg chg="add mod">
          <ac:chgData name="George Adams" userId="d66181da58ebf9ab" providerId="LiveId" clId="{FD831739-4AB3-40C7-88DD-E1342314F280}" dt="2022-01-21T00:17:29.837" v="8515" actId="14100"/>
          <ac:picMkLst>
            <pc:docMk/>
            <pc:sldMk cId="4233525636" sldId="319"/>
            <ac:picMk id="11" creationId="{362A9650-A1E7-42DC-AB61-D8CF6AD12D4F}"/>
          </ac:picMkLst>
        </pc:picChg>
      </pc:sldChg>
      <pc:sldChg chg="modSp add mod ord">
        <pc:chgData name="George Adams" userId="d66181da58ebf9ab" providerId="LiveId" clId="{FD831739-4AB3-40C7-88DD-E1342314F280}" dt="2022-01-21T05:19:53.588" v="8967" actId="207"/>
        <pc:sldMkLst>
          <pc:docMk/>
          <pc:sldMk cId="4293254816" sldId="320"/>
        </pc:sldMkLst>
        <pc:spChg chg="mod">
          <ac:chgData name="George Adams" userId="d66181da58ebf9ab" providerId="LiveId" clId="{FD831739-4AB3-40C7-88DD-E1342314F280}" dt="2022-01-21T05:19:53.588" v="8967" actId="207"/>
          <ac:spMkLst>
            <pc:docMk/>
            <pc:sldMk cId="4293254816" sldId="320"/>
            <ac:spMk id="2" creationId="{CD53CE48-9949-4419-BC6D-CCD3434F5E08}"/>
          </ac:spMkLst>
        </pc:spChg>
      </pc:sldChg>
      <pc:sldChg chg="addSp delSp modSp add mod ord delAnim modAnim">
        <pc:chgData name="George Adams" userId="d66181da58ebf9ab" providerId="LiveId" clId="{FD831739-4AB3-40C7-88DD-E1342314F280}" dt="2022-01-26T19:22:15.454" v="13504" actId="14100"/>
        <pc:sldMkLst>
          <pc:docMk/>
          <pc:sldMk cId="3231450933" sldId="321"/>
        </pc:sldMkLst>
        <pc:spChg chg="mod">
          <ac:chgData name="George Adams" userId="d66181da58ebf9ab" providerId="LiveId" clId="{FD831739-4AB3-40C7-88DD-E1342314F280}" dt="2022-01-22T02:55:27.786" v="10166" actId="20577"/>
          <ac:spMkLst>
            <pc:docMk/>
            <pc:sldMk cId="3231450933" sldId="321"/>
            <ac:spMk id="2" creationId="{D1C65236-95FB-454E-AF12-62F959BCB588}"/>
          </ac:spMkLst>
        </pc:spChg>
        <pc:spChg chg="add mod">
          <ac:chgData name="George Adams" userId="d66181da58ebf9ab" providerId="LiveId" clId="{FD831739-4AB3-40C7-88DD-E1342314F280}" dt="2022-01-26T19:22:15.454" v="13504" actId="14100"/>
          <ac:spMkLst>
            <pc:docMk/>
            <pc:sldMk cId="3231450933" sldId="321"/>
            <ac:spMk id="3" creationId="{2342799B-ACFB-46E8-9FC5-774A7129A080}"/>
          </ac:spMkLst>
        </pc:spChg>
        <pc:spChg chg="add del mod">
          <ac:chgData name="George Adams" userId="d66181da58ebf9ab" providerId="LiveId" clId="{FD831739-4AB3-40C7-88DD-E1342314F280}" dt="2022-01-22T04:15:50.402" v="11482" actId="478"/>
          <ac:spMkLst>
            <pc:docMk/>
            <pc:sldMk cId="3231450933" sldId="321"/>
            <ac:spMk id="5" creationId="{3D402372-CDB2-4A7E-BE2B-1432CB548041}"/>
          </ac:spMkLst>
        </pc:spChg>
        <pc:spChg chg="add mod">
          <ac:chgData name="George Adams" userId="d66181da58ebf9ab" providerId="LiveId" clId="{FD831739-4AB3-40C7-88DD-E1342314F280}" dt="2022-01-22T02:55:05.152" v="10131" actId="207"/>
          <ac:spMkLst>
            <pc:docMk/>
            <pc:sldMk cId="3231450933" sldId="321"/>
            <ac:spMk id="12" creationId="{0CAD7E6A-B6D2-41B3-A79D-C9D369DADFEA}"/>
          </ac:spMkLst>
        </pc:spChg>
        <pc:spChg chg="mod topLvl">
          <ac:chgData name="George Adams" userId="d66181da58ebf9ab" providerId="LiveId" clId="{FD831739-4AB3-40C7-88DD-E1342314F280}" dt="2022-01-22T04:10:53.846" v="11443" actId="164"/>
          <ac:spMkLst>
            <pc:docMk/>
            <pc:sldMk cId="3231450933" sldId="321"/>
            <ac:spMk id="14" creationId="{A4A58F94-BAB8-4B9B-A5DF-CB8369888B74}"/>
          </ac:spMkLst>
        </pc:spChg>
        <pc:spChg chg="del">
          <ac:chgData name="George Adams" userId="d66181da58ebf9ab" providerId="LiveId" clId="{FD831739-4AB3-40C7-88DD-E1342314F280}" dt="2022-01-22T02:55:36.993" v="10169" actId="478"/>
          <ac:spMkLst>
            <pc:docMk/>
            <pc:sldMk cId="3231450933" sldId="321"/>
            <ac:spMk id="15" creationId="{12F4E253-47C7-4A37-BE92-E49F83BE03BE}"/>
          </ac:spMkLst>
        </pc:spChg>
        <pc:spChg chg="add mod">
          <ac:chgData name="George Adams" userId="d66181da58ebf9ab" providerId="LiveId" clId="{FD831739-4AB3-40C7-88DD-E1342314F280}" dt="2022-01-22T04:09:49.887" v="11435" actId="14100"/>
          <ac:spMkLst>
            <pc:docMk/>
            <pc:sldMk cId="3231450933" sldId="321"/>
            <ac:spMk id="17" creationId="{EB93E998-00FC-4A89-BE20-E9E80A869004}"/>
          </ac:spMkLst>
        </pc:spChg>
        <pc:spChg chg="add del mod">
          <ac:chgData name="George Adams" userId="d66181da58ebf9ab" providerId="LiveId" clId="{FD831739-4AB3-40C7-88DD-E1342314F280}" dt="2022-01-22T03:00:10.182" v="10431" actId="478"/>
          <ac:spMkLst>
            <pc:docMk/>
            <pc:sldMk cId="3231450933" sldId="321"/>
            <ac:spMk id="18" creationId="{59D1E25A-8DBD-4C42-87BE-B16FC1F1C650}"/>
          </ac:spMkLst>
        </pc:spChg>
        <pc:spChg chg="add del mod">
          <ac:chgData name="George Adams" userId="d66181da58ebf9ab" providerId="LiveId" clId="{FD831739-4AB3-40C7-88DD-E1342314F280}" dt="2022-01-22T03:04:15.659" v="10561" actId="478"/>
          <ac:spMkLst>
            <pc:docMk/>
            <pc:sldMk cId="3231450933" sldId="321"/>
            <ac:spMk id="19" creationId="{C6BAE010-9D7D-462D-BDA5-860567AC540A}"/>
          </ac:spMkLst>
        </pc:spChg>
        <pc:spChg chg="add del mod">
          <ac:chgData name="George Adams" userId="d66181da58ebf9ab" providerId="LiveId" clId="{FD831739-4AB3-40C7-88DD-E1342314F280}" dt="2022-01-22T03:28:45.054" v="10909" actId="478"/>
          <ac:spMkLst>
            <pc:docMk/>
            <pc:sldMk cId="3231450933" sldId="321"/>
            <ac:spMk id="20" creationId="{09852687-ACE9-462D-917A-1DA960ED4C1B}"/>
          </ac:spMkLst>
        </pc:spChg>
        <pc:spChg chg="add mod">
          <ac:chgData name="George Adams" userId="d66181da58ebf9ab" providerId="LiveId" clId="{FD831739-4AB3-40C7-88DD-E1342314F280}" dt="2022-01-22T04:09:44.598" v="11434" actId="14100"/>
          <ac:spMkLst>
            <pc:docMk/>
            <pc:sldMk cId="3231450933" sldId="321"/>
            <ac:spMk id="21" creationId="{3D577E12-1857-457A-A2DD-434DDA848732}"/>
          </ac:spMkLst>
        </pc:spChg>
        <pc:spChg chg="add mod">
          <ac:chgData name="George Adams" userId="d66181da58ebf9ab" providerId="LiveId" clId="{FD831739-4AB3-40C7-88DD-E1342314F280}" dt="2022-01-22T04:16:03.392" v="11483"/>
          <ac:spMkLst>
            <pc:docMk/>
            <pc:sldMk cId="3231450933" sldId="321"/>
            <ac:spMk id="24" creationId="{60E9754D-8D0B-4DB1-B78B-7649B2D0835B}"/>
          </ac:spMkLst>
        </pc:spChg>
        <pc:spChg chg="del">
          <ac:chgData name="George Adams" userId="d66181da58ebf9ab" providerId="LiveId" clId="{FD831739-4AB3-40C7-88DD-E1342314F280}" dt="2022-01-22T02:55:58.468" v="10172" actId="478"/>
          <ac:spMkLst>
            <pc:docMk/>
            <pc:sldMk cId="3231450933" sldId="321"/>
            <ac:spMk id="47" creationId="{8B55B9E1-0504-419F-A6A8-402C8AF776AC}"/>
          </ac:spMkLst>
        </pc:spChg>
        <pc:grpChg chg="add mod">
          <ac:chgData name="George Adams" userId="d66181da58ebf9ab" providerId="LiveId" clId="{FD831739-4AB3-40C7-88DD-E1342314F280}" dt="2022-01-22T04:10:53.846" v="11443" actId="164"/>
          <ac:grpSpMkLst>
            <pc:docMk/>
            <pc:sldMk cId="3231450933" sldId="321"/>
            <ac:grpSpMk id="7" creationId="{0CA5D28F-5D30-492B-8096-76C6EAEF873A}"/>
          </ac:grpSpMkLst>
        </pc:grpChg>
        <pc:grpChg chg="add del mod">
          <ac:chgData name="George Adams" userId="d66181da58ebf9ab" providerId="LiveId" clId="{FD831739-4AB3-40C7-88DD-E1342314F280}" dt="2022-01-22T04:10:05.634" v="11437" actId="165"/>
          <ac:grpSpMkLst>
            <pc:docMk/>
            <pc:sldMk cId="3231450933" sldId="321"/>
            <ac:grpSpMk id="13" creationId="{5489E3C6-3978-4F71-B751-3BF946975235}"/>
          </ac:grpSpMkLst>
        </pc:grpChg>
        <pc:graphicFrameChg chg="add del mod">
          <ac:chgData name="George Adams" userId="d66181da58ebf9ab" providerId="LiveId" clId="{FD831739-4AB3-40C7-88DD-E1342314F280}" dt="2022-01-22T03:57:36.033" v="11391" actId="21"/>
          <ac:graphicFrameMkLst>
            <pc:docMk/>
            <pc:sldMk cId="3231450933" sldId="321"/>
            <ac:graphicFrameMk id="6" creationId="{E0D724E8-A690-432F-8A85-936F0548C29B}"/>
          </ac:graphicFrameMkLst>
        </pc:graphicFrameChg>
        <pc:graphicFrameChg chg="mod topLvl">
          <ac:chgData name="George Adams" userId="d66181da58ebf9ab" providerId="LiveId" clId="{FD831739-4AB3-40C7-88DD-E1342314F280}" dt="2022-01-22T04:10:53.846" v="11443" actId="164"/>
          <ac:graphicFrameMkLst>
            <pc:docMk/>
            <pc:sldMk cId="3231450933" sldId="321"/>
            <ac:graphicFrameMk id="16" creationId="{D393D913-6387-4E07-9F46-B49FB949F41C}"/>
          </ac:graphicFrameMkLst>
        </pc:graphicFrameChg>
        <pc:graphicFrameChg chg="add mod ord">
          <ac:chgData name="George Adams" userId="d66181da58ebf9ab" providerId="LiveId" clId="{FD831739-4AB3-40C7-88DD-E1342314F280}" dt="2022-01-22T04:16:38.057" v="11489" actId="166"/>
          <ac:graphicFrameMkLst>
            <pc:docMk/>
            <pc:sldMk cId="3231450933" sldId="321"/>
            <ac:graphicFrameMk id="22" creationId="{7DE15477-538E-4719-B8C9-5F4BCA205C2B}"/>
          </ac:graphicFrameMkLst>
        </pc:graphicFrameChg>
        <pc:graphicFrameChg chg="add del mod">
          <ac:chgData name="George Adams" userId="d66181da58ebf9ab" providerId="LiveId" clId="{FD831739-4AB3-40C7-88DD-E1342314F280}" dt="2022-01-22T04:16:31.416" v="11488" actId="478"/>
          <ac:graphicFrameMkLst>
            <pc:docMk/>
            <pc:sldMk cId="3231450933" sldId="321"/>
            <ac:graphicFrameMk id="23" creationId="{4A10178F-6B97-4297-B5CB-43B5D35A800E}"/>
          </ac:graphicFrameMkLst>
        </pc:graphicFrameChg>
        <pc:picChg chg="del">
          <ac:chgData name="George Adams" userId="d66181da58ebf9ab" providerId="LiveId" clId="{FD831739-4AB3-40C7-88DD-E1342314F280}" dt="2022-01-22T02:55:40.033" v="10170" actId="478"/>
          <ac:picMkLst>
            <pc:docMk/>
            <pc:sldMk cId="3231450933" sldId="321"/>
            <ac:picMk id="9" creationId="{1E41F0B2-E66C-4F67-A1C2-C608B428A5E1}"/>
          </ac:picMkLst>
        </pc:picChg>
        <pc:picChg chg="del">
          <ac:chgData name="George Adams" userId="d66181da58ebf9ab" providerId="LiveId" clId="{FD831739-4AB3-40C7-88DD-E1342314F280}" dt="2022-01-22T02:55:30.780" v="10167" actId="478"/>
          <ac:picMkLst>
            <pc:docMk/>
            <pc:sldMk cId="3231450933" sldId="321"/>
            <ac:picMk id="10" creationId="{FEB0AC3D-E31E-4690-A0CD-9B620E145BD0}"/>
          </ac:picMkLst>
        </pc:picChg>
        <pc:picChg chg="del">
          <ac:chgData name="George Adams" userId="d66181da58ebf9ab" providerId="LiveId" clId="{FD831739-4AB3-40C7-88DD-E1342314F280}" dt="2022-01-22T02:55:33.085" v="10168" actId="478"/>
          <ac:picMkLst>
            <pc:docMk/>
            <pc:sldMk cId="3231450933" sldId="321"/>
            <ac:picMk id="11" creationId="{362A9650-A1E7-42DC-AB61-D8CF6AD12D4F}"/>
          </ac:picMkLst>
        </pc:picChg>
      </pc:sldChg>
      <pc:sldChg chg="addSp delSp modSp add mod modAnim">
        <pc:chgData name="George Adams" userId="d66181da58ebf9ab" providerId="LiveId" clId="{FD831739-4AB3-40C7-88DD-E1342314F280}" dt="2022-01-27T14:51:00.595" v="13572" actId="20577"/>
        <pc:sldMkLst>
          <pc:docMk/>
          <pc:sldMk cId="2504777881" sldId="322"/>
        </pc:sldMkLst>
        <pc:spChg chg="add mod">
          <ac:chgData name="George Adams" userId="d66181da58ebf9ab" providerId="LiveId" clId="{FD831739-4AB3-40C7-88DD-E1342314F280}" dt="2022-01-22T03:16:31.538" v="10826" actId="1076"/>
          <ac:spMkLst>
            <pc:docMk/>
            <pc:sldMk cId="2504777881" sldId="322"/>
            <ac:spMk id="6" creationId="{A20D6EE2-081D-47A6-8967-676FD57BFC25}"/>
          </ac:spMkLst>
        </pc:spChg>
        <pc:spChg chg="add del mod">
          <ac:chgData name="George Adams" userId="d66181da58ebf9ab" providerId="LiveId" clId="{FD831739-4AB3-40C7-88DD-E1342314F280}" dt="2022-01-22T03:09:00.713" v="10741" actId="478"/>
          <ac:spMkLst>
            <pc:docMk/>
            <pc:sldMk cId="2504777881" sldId="322"/>
            <ac:spMk id="11" creationId="{521C59EA-6079-4C7E-9A98-C97E42AAB765}"/>
          </ac:spMkLst>
        </pc:spChg>
        <pc:spChg chg="add mod">
          <ac:chgData name="George Adams" userId="d66181da58ebf9ab" providerId="LiveId" clId="{FD831739-4AB3-40C7-88DD-E1342314F280}" dt="2022-01-24T18:53:53.686" v="11620" actId="20577"/>
          <ac:spMkLst>
            <pc:docMk/>
            <pc:sldMk cId="2504777881" sldId="322"/>
            <ac:spMk id="11" creationId="{DFE8AA14-6968-4336-88DE-C519A248FC73}"/>
          </ac:spMkLst>
        </pc:spChg>
        <pc:spChg chg="del">
          <ac:chgData name="George Adams" userId="d66181da58ebf9ab" providerId="LiveId" clId="{FD831739-4AB3-40C7-88DD-E1342314F280}" dt="2022-01-22T03:06:34.255" v="10573" actId="478"/>
          <ac:spMkLst>
            <pc:docMk/>
            <pc:sldMk cId="2504777881" sldId="322"/>
            <ac:spMk id="17" creationId="{EB93E998-00FC-4A89-BE20-E9E80A869004}"/>
          </ac:spMkLst>
        </pc:spChg>
        <pc:spChg chg="add mod">
          <ac:chgData name="George Adams" userId="d66181da58ebf9ab" providerId="LiveId" clId="{FD831739-4AB3-40C7-88DD-E1342314F280}" dt="2022-01-22T03:27:14.997" v="10905" actId="1076"/>
          <ac:spMkLst>
            <pc:docMk/>
            <pc:sldMk cId="2504777881" sldId="322"/>
            <ac:spMk id="19" creationId="{DF7FC2F2-2926-4177-9F47-BC34486DDDAF}"/>
          </ac:spMkLst>
        </pc:spChg>
        <pc:spChg chg="mod">
          <ac:chgData name="George Adams" userId="d66181da58ebf9ab" providerId="LiveId" clId="{FD831739-4AB3-40C7-88DD-E1342314F280}" dt="2022-01-27T14:51:00.595" v="13572" actId="20577"/>
          <ac:spMkLst>
            <pc:docMk/>
            <pc:sldMk cId="2504777881" sldId="322"/>
            <ac:spMk id="20" creationId="{09852687-ACE9-462D-917A-1DA960ED4C1B}"/>
          </ac:spMkLst>
        </pc:spChg>
        <pc:grpChg chg="del">
          <ac:chgData name="George Adams" userId="d66181da58ebf9ab" providerId="LiveId" clId="{FD831739-4AB3-40C7-88DD-E1342314F280}" dt="2022-01-22T03:06:30.731" v="10572" actId="478"/>
          <ac:grpSpMkLst>
            <pc:docMk/>
            <pc:sldMk cId="2504777881" sldId="322"/>
            <ac:grpSpMk id="13" creationId="{5489E3C6-3978-4F71-B751-3BF946975235}"/>
          </ac:grpSpMkLst>
        </pc:grpChg>
        <pc:graphicFrameChg chg="add mod">
          <ac:chgData name="George Adams" userId="d66181da58ebf9ab" providerId="LiveId" clId="{FD831739-4AB3-40C7-88DD-E1342314F280}" dt="2022-01-22T03:16:40.558" v="10827" actId="1076"/>
          <ac:graphicFrameMkLst>
            <pc:docMk/>
            <pc:sldMk cId="2504777881" sldId="322"/>
            <ac:graphicFrameMk id="15" creationId="{4C9E1112-FC58-4EE3-AA1F-90BF5E62EB0F}"/>
          </ac:graphicFrameMkLst>
        </pc:graphicFrameChg>
        <pc:picChg chg="add mod">
          <ac:chgData name="George Adams" userId="d66181da58ebf9ab" providerId="LiveId" clId="{FD831739-4AB3-40C7-88DD-E1342314F280}" dt="2022-01-22T03:16:31.538" v="10826" actId="1076"/>
          <ac:picMkLst>
            <pc:docMk/>
            <pc:sldMk cId="2504777881" sldId="322"/>
            <ac:picMk id="5" creationId="{2F2D7B74-ADBE-4603-B704-19AB38E6BD92}"/>
          </ac:picMkLst>
        </pc:picChg>
        <pc:picChg chg="add del">
          <ac:chgData name="George Adams" userId="d66181da58ebf9ab" providerId="LiveId" clId="{FD831739-4AB3-40C7-88DD-E1342314F280}" dt="2022-01-22T03:15:32.908" v="10823" actId="22"/>
          <ac:picMkLst>
            <pc:docMk/>
            <pc:sldMk cId="2504777881" sldId="322"/>
            <ac:picMk id="10" creationId="{0477D25F-6C66-4981-9CEF-B23A13D3F682}"/>
          </ac:picMkLst>
        </pc:picChg>
        <pc:cxnChg chg="add mod">
          <ac:chgData name="George Adams" userId="d66181da58ebf9ab" providerId="LiveId" clId="{FD831739-4AB3-40C7-88DD-E1342314F280}" dt="2022-01-22T03:16:31.538" v="10826" actId="1076"/>
          <ac:cxnSpMkLst>
            <pc:docMk/>
            <pc:sldMk cId="2504777881" sldId="322"/>
            <ac:cxnSpMk id="8" creationId="{CAAB89B3-7A74-4E0D-80A0-E416B1D017D5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7T14:51:15.771" v="13573" actId="20577"/>
        <pc:sldMkLst>
          <pc:docMk/>
          <pc:sldMk cId="2388147632" sldId="323"/>
        </pc:sldMkLst>
        <pc:spChg chg="del">
          <ac:chgData name="George Adams" userId="d66181da58ebf9ab" providerId="LiveId" clId="{FD831739-4AB3-40C7-88DD-E1342314F280}" dt="2022-01-22T03:22:22.512" v="10831" actId="478"/>
          <ac:spMkLst>
            <pc:docMk/>
            <pc:sldMk cId="2388147632" sldId="323"/>
            <ac:spMk id="6" creationId="{A20D6EE2-081D-47A6-8967-676FD57BFC25}"/>
          </ac:spMkLst>
        </pc:spChg>
        <pc:spChg chg="add mod">
          <ac:chgData name="George Adams" userId="d66181da58ebf9ab" providerId="LiveId" clId="{FD831739-4AB3-40C7-88DD-E1342314F280}" dt="2022-01-22T03:26:46.994" v="10901" actId="1076"/>
          <ac:spMkLst>
            <pc:docMk/>
            <pc:sldMk cId="2388147632" sldId="323"/>
            <ac:spMk id="9" creationId="{F52A040D-5192-4572-86AF-12D10EA5578C}"/>
          </ac:spMkLst>
        </pc:spChg>
        <pc:spChg chg="add mod">
          <ac:chgData name="George Adams" userId="d66181da58ebf9ab" providerId="LiveId" clId="{FD831739-4AB3-40C7-88DD-E1342314F280}" dt="2022-01-22T03:25:08.582" v="10893" actId="1076"/>
          <ac:spMkLst>
            <pc:docMk/>
            <pc:sldMk cId="2388147632" sldId="323"/>
            <ac:spMk id="13" creationId="{8D75AE1E-EE83-42EE-9B8C-3691775F181E}"/>
          </ac:spMkLst>
        </pc:spChg>
        <pc:spChg chg="add mod">
          <ac:chgData name="George Adams" userId="d66181da58ebf9ab" providerId="LiveId" clId="{FD831739-4AB3-40C7-88DD-E1342314F280}" dt="2022-01-22T03:25:21.737" v="10894" actId="1076"/>
          <ac:spMkLst>
            <pc:docMk/>
            <pc:sldMk cId="2388147632" sldId="323"/>
            <ac:spMk id="14" creationId="{D98D3968-557E-4F5D-94ED-DA34650652B9}"/>
          </ac:spMkLst>
        </pc:spChg>
        <pc:spChg chg="add mod">
          <ac:chgData name="George Adams" userId="d66181da58ebf9ab" providerId="LiveId" clId="{FD831739-4AB3-40C7-88DD-E1342314F280}" dt="2022-01-22T03:26:03.149" v="10897" actId="1076"/>
          <ac:spMkLst>
            <pc:docMk/>
            <pc:sldMk cId="2388147632" sldId="323"/>
            <ac:spMk id="16" creationId="{5F8ABAB9-4A1B-449B-8C4E-0D18E59CAA6F}"/>
          </ac:spMkLst>
        </pc:spChg>
        <pc:spChg chg="mod">
          <ac:chgData name="George Adams" userId="d66181da58ebf9ab" providerId="LiveId" clId="{FD831739-4AB3-40C7-88DD-E1342314F280}" dt="2022-01-27T14:51:15.771" v="13573" actId="20577"/>
          <ac:spMkLst>
            <pc:docMk/>
            <pc:sldMk cId="2388147632" sldId="323"/>
            <ac:spMk id="20" creationId="{09852687-ACE9-462D-917A-1DA960ED4C1B}"/>
          </ac:spMkLst>
        </pc:spChg>
        <pc:graphicFrameChg chg="add mod">
          <ac:chgData name="George Adams" userId="d66181da58ebf9ab" providerId="LiveId" clId="{FD831739-4AB3-40C7-88DD-E1342314F280}" dt="2022-01-22T03:25:02.374" v="10892" actId="14100"/>
          <ac:graphicFrameMkLst>
            <pc:docMk/>
            <pc:sldMk cId="2388147632" sldId="323"/>
            <ac:graphicFrameMk id="3" creationId="{756A7CDC-7DB0-4FD4-93D9-7C257B704F3B}"/>
          </ac:graphicFrameMkLst>
        </pc:graphicFrameChg>
        <pc:graphicFrameChg chg="add mod">
          <ac:chgData name="George Adams" userId="d66181da58ebf9ab" providerId="LiveId" clId="{FD831739-4AB3-40C7-88DD-E1342314F280}" dt="2022-01-22T03:24:44.035" v="10886" actId="14100"/>
          <ac:graphicFrameMkLst>
            <pc:docMk/>
            <pc:sldMk cId="2388147632" sldId="323"/>
            <ac:graphicFrameMk id="7" creationId="{8CEB7E88-2CAB-48EE-BC39-4034B38F3A1E}"/>
          </ac:graphicFrameMkLst>
        </pc:graphicFrameChg>
        <pc:graphicFrameChg chg="mod">
          <ac:chgData name="George Adams" userId="d66181da58ebf9ab" providerId="LiveId" clId="{FD831739-4AB3-40C7-88DD-E1342314F280}" dt="2022-01-22T03:25:30.674" v="10895" actId="1076"/>
          <ac:graphicFrameMkLst>
            <pc:docMk/>
            <pc:sldMk cId="2388147632" sldId="323"/>
            <ac:graphicFrameMk id="15" creationId="{4C9E1112-FC58-4EE3-AA1F-90BF5E62EB0F}"/>
          </ac:graphicFrameMkLst>
        </pc:graphicFrameChg>
        <pc:picChg chg="del">
          <ac:chgData name="George Adams" userId="d66181da58ebf9ab" providerId="LiveId" clId="{FD831739-4AB3-40C7-88DD-E1342314F280}" dt="2022-01-22T03:22:18.271" v="10830" actId="478"/>
          <ac:picMkLst>
            <pc:docMk/>
            <pc:sldMk cId="2388147632" sldId="323"/>
            <ac:picMk id="5" creationId="{2F2D7B74-ADBE-4603-B704-19AB38E6BD92}"/>
          </ac:picMkLst>
        </pc:picChg>
        <pc:cxnChg chg="del mod">
          <ac:chgData name="George Adams" userId="d66181da58ebf9ab" providerId="LiveId" clId="{FD831739-4AB3-40C7-88DD-E1342314F280}" dt="2022-01-22T03:22:24.825" v="10832" actId="478"/>
          <ac:cxnSpMkLst>
            <pc:docMk/>
            <pc:sldMk cId="2388147632" sldId="323"/>
            <ac:cxnSpMk id="8" creationId="{CAAB89B3-7A74-4E0D-80A0-E416B1D017D5}"/>
          </ac:cxnSpMkLst>
        </pc:cxnChg>
        <pc:cxnChg chg="add mod">
          <ac:chgData name="George Adams" userId="d66181da58ebf9ab" providerId="LiveId" clId="{FD831739-4AB3-40C7-88DD-E1342314F280}" dt="2022-01-22T03:26:03.149" v="10897" actId="1076"/>
          <ac:cxnSpMkLst>
            <pc:docMk/>
            <pc:sldMk cId="2388147632" sldId="323"/>
            <ac:cxnSpMk id="17" creationId="{3FDF279F-86CE-40DB-A28B-65987568A95B}"/>
          </ac:cxnSpMkLst>
        </pc:cxnChg>
      </pc:sldChg>
      <pc:sldChg chg="addSp delSp modSp add mod delAnim modAnim">
        <pc:chgData name="George Adams" userId="d66181da58ebf9ab" providerId="LiveId" clId="{FD831739-4AB3-40C7-88DD-E1342314F280}" dt="2022-01-22T04:14:00.532" v="11470" actId="1076"/>
        <pc:sldMkLst>
          <pc:docMk/>
          <pc:sldMk cId="983842847" sldId="324"/>
        </pc:sldMkLst>
        <pc:spChg chg="mod ord">
          <ac:chgData name="George Adams" userId="d66181da58ebf9ab" providerId="LiveId" clId="{FD831739-4AB3-40C7-88DD-E1342314F280}" dt="2022-01-22T04:13:58.230" v="11469" actId="1076"/>
          <ac:spMkLst>
            <pc:docMk/>
            <pc:sldMk cId="983842847" sldId="324"/>
            <ac:spMk id="5" creationId="{3D402372-CDB2-4A7E-BE2B-1432CB548041}"/>
          </ac:spMkLst>
        </pc:spChg>
        <pc:spChg chg="mod">
          <ac:chgData name="George Adams" userId="d66181da58ebf9ab" providerId="LiveId" clId="{FD831739-4AB3-40C7-88DD-E1342314F280}" dt="2022-01-22T03:37:57.418" v="11228" actId="207"/>
          <ac:spMkLst>
            <pc:docMk/>
            <pc:sldMk cId="983842847" sldId="324"/>
            <ac:spMk id="17" creationId="{EB93E998-00FC-4A89-BE20-E9E80A869004}"/>
          </ac:spMkLst>
        </pc:spChg>
        <pc:spChg chg="mod">
          <ac:chgData name="George Adams" userId="d66181da58ebf9ab" providerId="LiveId" clId="{FD831739-4AB3-40C7-88DD-E1342314F280}" dt="2022-01-22T04:12:09.585" v="11454"/>
          <ac:spMkLst>
            <pc:docMk/>
            <pc:sldMk cId="983842847" sldId="324"/>
            <ac:spMk id="18" creationId="{B9EE7D90-BE5A-4B47-AD6A-9463B47E5EA3}"/>
          </ac:spMkLst>
        </pc:spChg>
        <pc:spChg chg="mod">
          <ac:chgData name="George Adams" userId="d66181da58ebf9ab" providerId="LiveId" clId="{FD831739-4AB3-40C7-88DD-E1342314F280}" dt="2022-01-22T04:12:38.037" v="11459" actId="14100"/>
          <ac:spMkLst>
            <pc:docMk/>
            <pc:sldMk cId="983842847" sldId="324"/>
            <ac:spMk id="21" creationId="{3D577E12-1857-457A-A2DD-434DDA848732}"/>
          </ac:spMkLst>
        </pc:spChg>
        <pc:grpChg chg="del">
          <ac:chgData name="George Adams" userId="d66181da58ebf9ab" providerId="LiveId" clId="{FD831739-4AB3-40C7-88DD-E1342314F280}" dt="2022-01-22T04:12:00.483" v="11453" actId="478"/>
          <ac:grpSpMkLst>
            <pc:docMk/>
            <pc:sldMk cId="983842847" sldId="324"/>
            <ac:grpSpMk id="13" creationId="{5489E3C6-3978-4F71-B751-3BF946975235}"/>
          </ac:grpSpMkLst>
        </pc:grpChg>
        <pc:grpChg chg="add mod ord">
          <ac:chgData name="George Adams" userId="d66181da58ebf9ab" providerId="LiveId" clId="{FD831739-4AB3-40C7-88DD-E1342314F280}" dt="2022-01-22T04:12:26.850" v="11457" actId="167"/>
          <ac:grpSpMkLst>
            <pc:docMk/>
            <pc:sldMk cId="983842847" sldId="324"/>
            <ac:grpSpMk id="15" creationId="{EC458756-3F5B-4CC2-903C-FB275DCAA04A}"/>
          </ac:grpSpMkLst>
        </pc:grpChg>
        <pc:graphicFrameChg chg="add mod ord">
          <ac:chgData name="George Adams" userId="d66181da58ebf9ab" providerId="LiveId" clId="{FD831739-4AB3-40C7-88DD-E1342314F280}" dt="2022-01-22T04:14:00.532" v="11470" actId="1076"/>
          <ac:graphicFrameMkLst>
            <pc:docMk/>
            <pc:sldMk cId="983842847" sldId="324"/>
            <ac:graphicFrameMk id="3" creationId="{4AE1A5A7-6859-45EB-BC39-2CD7768E0051}"/>
          </ac:graphicFrameMkLst>
        </pc:graphicFrameChg>
        <pc:graphicFrameChg chg="mod ord">
          <ac:chgData name="George Adams" userId="d66181da58ebf9ab" providerId="LiveId" clId="{FD831739-4AB3-40C7-88DD-E1342314F280}" dt="2022-01-22T04:12:19.897" v="11456" actId="167"/>
          <ac:graphicFrameMkLst>
            <pc:docMk/>
            <pc:sldMk cId="983842847" sldId="324"/>
            <ac:graphicFrameMk id="19" creationId="{62DCAAB6-806E-4D94-B3B3-29AEB4A4661E}"/>
          </ac:graphicFrameMkLst>
        </pc:graphicFrameChg>
        <pc:graphicFrameChg chg="del">
          <ac:chgData name="George Adams" userId="d66181da58ebf9ab" providerId="LiveId" clId="{FD831739-4AB3-40C7-88DD-E1342314F280}" dt="2022-01-22T03:38:00.861" v="11229" actId="478"/>
          <ac:graphicFrameMkLst>
            <pc:docMk/>
            <pc:sldMk cId="983842847" sldId="324"/>
            <ac:graphicFrameMk id="22" creationId="{7DE15477-538E-4719-B8C9-5F4BCA205C2B}"/>
          </ac:graphicFrameMkLst>
        </pc:graphicFrameChg>
      </pc:sldChg>
      <pc:sldChg chg="addSp delSp modSp add mod delAnim modAnim">
        <pc:chgData name="George Adams" userId="d66181da58ebf9ab" providerId="LiveId" clId="{FD831739-4AB3-40C7-88DD-E1342314F280}" dt="2022-01-22T04:17:47.039" v="11493" actId="14100"/>
        <pc:sldMkLst>
          <pc:docMk/>
          <pc:sldMk cId="4087809437" sldId="325"/>
        </pc:sldMkLst>
        <pc:spChg chg="del">
          <ac:chgData name="George Adams" userId="d66181da58ebf9ab" providerId="LiveId" clId="{FD831739-4AB3-40C7-88DD-E1342314F280}" dt="2022-01-22T03:42:17.317" v="11243" actId="478"/>
          <ac:spMkLst>
            <pc:docMk/>
            <pc:sldMk cId="4087809437" sldId="325"/>
            <ac:spMk id="5" creationId="{3D402372-CDB2-4A7E-BE2B-1432CB548041}"/>
          </ac:spMkLst>
        </pc:spChg>
        <pc:spChg chg="add mod ord">
          <ac:chgData name="George Adams" userId="d66181da58ebf9ab" providerId="LiveId" clId="{FD831739-4AB3-40C7-88DD-E1342314F280}" dt="2022-01-22T04:13:44.918" v="11468" actId="166"/>
          <ac:spMkLst>
            <pc:docMk/>
            <pc:sldMk cId="4087809437" sldId="325"/>
            <ac:spMk id="9" creationId="{C8A07BE7-DF7B-4204-B2C8-27A20A589DAB}"/>
          </ac:spMkLst>
        </pc:spChg>
        <pc:spChg chg="mod">
          <ac:chgData name="George Adams" userId="d66181da58ebf9ab" providerId="LiveId" clId="{FD831739-4AB3-40C7-88DD-E1342314F280}" dt="2022-01-22T03:43:53.483" v="11253" actId="692"/>
          <ac:spMkLst>
            <pc:docMk/>
            <pc:sldMk cId="4087809437" sldId="325"/>
            <ac:spMk id="14" creationId="{A4A58F94-BAB8-4B9B-A5DF-CB8369888B74}"/>
          </ac:spMkLst>
        </pc:spChg>
        <pc:spChg chg="mod">
          <ac:chgData name="George Adams" userId="d66181da58ebf9ab" providerId="LiveId" clId="{FD831739-4AB3-40C7-88DD-E1342314F280}" dt="2022-01-22T04:13:09.490" v="11461" actId="14100"/>
          <ac:spMkLst>
            <pc:docMk/>
            <pc:sldMk cId="4087809437" sldId="325"/>
            <ac:spMk id="17" creationId="{EB93E998-00FC-4A89-BE20-E9E80A869004}"/>
          </ac:spMkLst>
        </pc:spChg>
        <pc:spChg chg="mod">
          <ac:chgData name="George Adams" userId="d66181da58ebf9ab" providerId="LiveId" clId="{FD831739-4AB3-40C7-88DD-E1342314F280}" dt="2022-01-22T04:13:17.726" v="11463"/>
          <ac:spMkLst>
            <pc:docMk/>
            <pc:sldMk cId="4087809437" sldId="325"/>
            <ac:spMk id="19" creationId="{A8A3E2EA-CBD4-421F-A5FF-4C320BBEF2A6}"/>
          </ac:spMkLst>
        </pc:spChg>
        <pc:spChg chg="mod">
          <ac:chgData name="George Adams" userId="d66181da58ebf9ab" providerId="LiveId" clId="{FD831739-4AB3-40C7-88DD-E1342314F280}" dt="2022-01-22T04:17:47.039" v="11493" actId="14100"/>
          <ac:spMkLst>
            <pc:docMk/>
            <pc:sldMk cId="4087809437" sldId="325"/>
            <ac:spMk id="21" creationId="{3D577E12-1857-457A-A2DD-434DDA848732}"/>
          </ac:spMkLst>
        </pc:spChg>
        <pc:grpChg chg="del mod">
          <ac:chgData name="George Adams" userId="d66181da58ebf9ab" providerId="LiveId" clId="{FD831739-4AB3-40C7-88DD-E1342314F280}" dt="2022-01-22T04:13:12.649" v="11462" actId="478"/>
          <ac:grpSpMkLst>
            <pc:docMk/>
            <pc:sldMk cId="4087809437" sldId="325"/>
            <ac:grpSpMk id="13" creationId="{5489E3C6-3978-4F71-B751-3BF946975235}"/>
          </ac:grpSpMkLst>
        </pc:grpChg>
        <pc:grpChg chg="add mod ord">
          <ac:chgData name="George Adams" userId="d66181da58ebf9ab" providerId="LiveId" clId="{FD831739-4AB3-40C7-88DD-E1342314F280}" dt="2022-01-22T04:13:24.145" v="11464" actId="167"/>
          <ac:grpSpMkLst>
            <pc:docMk/>
            <pc:sldMk cId="4087809437" sldId="325"/>
            <ac:grpSpMk id="18" creationId="{D3592CE4-CA34-4A06-B995-2E98B1FFF2DC}"/>
          </ac:grpSpMkLst>
        </pc:grpChg>
        <pc:graphicFrameChg chg="del">
          <ac:chgData name="George Adams" userId="d66181da58ebf9ab" providerId="LiveId" clId="{FD831739-4AB3-40C7-88DD-E1342314F280}" dt="2022-01-22T03:42:14.813" v="11242" actId="478"/>
          <ac:graphicFrameMkLst>
            <pc:docMk/>
            <pc:sldMk cId="4087809437" sldId="325"/>
            <ac:graphicFrameMk id="3" creationId="{4AE1A5A7-6859-45EB-BC39-2CD7768E0051}"/>
          </ac:graphicFrameMkLst>
        </pc:graphicFrameChg>
        <pc:graphicFrameChg chg="add mod ord">
          <ac:chgData name="George Adams" userId="d66181da58ebf9ab" providerId="LiveId" clId="{FD831739-4AB3-40C7-88DD-E1342314F280}" dt="2022-01-22T04:13:44.918" v="11468" actId="166"/>
          <ac:graphicFrameMkLst>
            <pc:docMk/>
            <pc:sldMk cId="4087809437" sldId="325"/>
            <ac:graphicFrameMk id="8" creationId="{8BA5B8B9-B2DB-43FF-90BB-7F72EDBBE5E7}"/>
          </ac:graphicFrameMkLst>
        </pc:graphicFrameChg>
        <pc:graphicFrameChg chg="mod">
          <ac:chgData name="George Adams" userId="d66181da58ebf9ab" providerId="LiveId" clId="{FD831739-4AB3-40C7-88DD-E1342314F280}" dt="2022-01-22T04:13:17.726" v="11463"/>
          <ac:graphicFrameMkLst>
            <pc:docMk/>
            <pc:sldMk cId="4087809437" sldId="325"/>
            <ac:graphicFrameMk id="20" creationId="{E5CD809A-132C-48D1-BCA6-63AA6525540B}"/>
          </ac:graphicFrameMkLst>
        </pc:graphicFrameChg>
        <pc:picChg chg="add del">
          <ac:chgData name="George Adams" userId="d66181da58ebf9ab" providerId="LiveId" clId="{FD831739-4AB3-40C7-88DD-E1342314F280}" dt="2022-01-22T03:42:24.432" v="11245" actId="22"/>
          <ac:picMkLst>
            <pc:docMk/>
            <pc:sldMk cId="4087809437" sldId="325"/>
            <ac:picMk id="7" creationId="{2A3B54E9-8B3D-49C5-9D45-43506F3B59F6}"/>
          </ac:picMkLst>
        </pc:picChg>
      </pc:sldChg>
      <pc:sldChg chg="addSp delSp modSp add mod delAnim modAnim">
        <pc:chgData name="George Adams" userId="d66181da58ebf9ab" providerId="LiveId" clId="{FD831739-4AB3-40C7-88DD-E1342314F280}" dt="2022-01-22T04:21:03.313" v="11552" actId="478"/>
        <pc:sldMkLst>
          <pc:docMk/>
          <pc:sldMk cId="1102408578" sldId="326"/>
        </pc:sldMkLst>
        <pc:spChg chg="mod">
          <ac:chgData name="George Adams" userId="d66181da58ebf9ab" providerId="LiveId" clId="{FD831739-4AB3-40C7-88DD-E1342314F280}" dt="2022-01-22T04:19:23.278" v="11545" actId="20577"/>
          <ac:spMkLst>
            <pc:docMk/>
            <pc:sldMk cId="1102408578" sldId="326"/>
            <ac:spMk id="2" creationId="{D1C65236-95FB-454E-AF12-62F959BCB588}"/>
          </ac:spMkLst>
        </pc:spChg>
        <pc:spChg chg="mod ord">
          <ac:chgData name="George Adams" userId="d66181da58ebf9ab" providerId="LiveId" clId="{FD831739-4AB3-40C7-88DD-E1342314F280}" dt="2022-01-22T04:14:36.468" v="11471" actId="1076"/>
          <ac:spMkLst>
            <pc:docMk/>
            <pc:sldMk cId="1102408578" sldId="326"/>
            <ac:spMk id="5" creationId="{3D402372-CDB2-4A7E-BE2B-1432CB548041}"/>
          </ac:spMkLst>
        </pc:spChg>
        <pc:spChg chg="del mod">
          <ac:chgData name="George Adams" userId="d66181da58ebf9ab" providerId="LiveId" clId="{FD831739-4AB3-40C7-88DD-E1342314F280}" dt="2022-01-22T04:19:29.384" v="11547" actId="478"/>
          <ac:spMkLst>
            <pc:docMk/>
            <pc:sldMk cId="1102408578" sldId="326"/>
            <ac:spMk id="17" creationId="{EB93E998-00FC-4A89-BE20-E9E80A869004}"/>
          </ac:spMkLst>
        </pc:spChg>
        <pc:spChg chg="mod">
          <ac:chgData name="George Adams" userId="d66181da58ebf9ab" providerId="LiveId" clId="{FD831739-4AB3-40C7-88DD-E1342314F280}" dt="2022-01-22T04:11:05.194" v="11445"/>
          <ac:spMkLst>
            <pc:docMk/>
            <pc:sldMk cId="1102408578" sldId="326"/>
            <ac:spMk id="20" creationId="{7CC539E2-E1D8-4754-98C4-6EF26C7BDAC1}"/>
          </ac:spMkLst>
        </pc:spChg>
        <pc:spChg chg="del mod">
          <ac:chgData name="George Adams" userId="d66181da58ebf9ab" providerId="LiveId" clId="{FD831739-4AB3-40C7-88DD-E1342314F280}" dt="2022-01-22T04:19:26.757" v="11546" actId="478"/>
          <ac:spMkLst>
            <pc:docMk/>
            <pc:sldMk cId="1102408578" sldId="326"/>
            <ac:spMk id="21" creationId="{3D577E12-1857-457A-A2DD-434DDA848732}"/>
          </ac:spMkLst>
        </pc:spChg>
        <pc:spChg chg="add mod">
          <ac:chgData name="George Adams" userId="d66181da58ebf9ab" providerId="LiveId" clId="{FD831739-4AB3-40C7-88DD-E1342314F280}" dt="2022-01-22T04:19:39.987" v="11548"/>
          <ac:spMkLst>
            <pc:docMk/>
            <pc:sldMk cId="1102408578" sldId="326"/>
            <ac:spMk id="24" creationId="{5154AA9D-3E55-40AA-A5E9-CFD237DCD5C8}"/>
          </ac:spMkLst>
        </pc:spChg>
        <pc:grpChg chg="del">
          <ac:chgData name="George Adams" userId="d66181da58ebf9ab" providerId="LiveId" clId="{FD831739-4AB3-40C7-88DD-E1342314F280}" dt="2022-01-22T04:11:02.477" v="11444" actId="478"/>
          <ac:grpSpMkLst>
            <pc:docMk/>
            <pc:sldMk cId="1102408578" sldId="326"/>
            <ac:grpSpMk id="13" creationId="{5489E3C6-3978-4F71-B751-3BF946975235}"/>
          </ac:grpSpMkLst>
        </pc:grpChg>
        <pc:grpChg chg="add mod ord">
          <ac:chgData name="George Adams" userId="d66181da58ebf9ab" providerId="LiveId" clId="{FD831739-4AB3-40C7-88DD-E1342314F280}" dt="2022-01-22T04:11:46.281" v="11451" actId="167"/>
          <ac:grpSpMkLst>
            <pc:docMk/>
            <pc:sldMk cId="1102408578" sldId="326"/>
            <ac:grpSpMk id="19" creationId="{5740395E-C306-47C0-9576-F2B40EE36B0D}"/>
          </ac:grpSpMkLst>
        </pc:grpChg>
        <pc:graphicFrameChg chg="add del mod">
          <ac:chgData name="George Adams" userId="d66181da58ebf9ab" providerId="LiveId" clId="{FD831739-4AB3-40C7-88DD-E1342314F280}" dt="2022-01-22T03:58:04.959" v="11395" actId="478"/>
          <ac:graphicFrameMkLst>
            <pc:docMk/>
            <pc:sldMk cId="1102408578" sldId="326"/>
            <ac:graphicFrameMk id="15" creationId="{E66160A5-0D6E-4A5F-BE89-82642E430BD8}"/>
          </ac:graphicFrameMkLst>
        </pc:graphicFrameChg>
        <pc:graphicFrameChg chg="add mod ord">
          <ac:chgData name="George Adams" userId="d66181da58ebf9ab" providerId="LiveId" clId="{FD831739-4AB3-40C7-88DD-E1342314F280}" dt="2022-01-22T04:14:41" v="11473" actId="1076"/>
          <ac:graphicFrameMkLst>
            <pc:docMk/>
            <pc:sldMk cId="1102408578" sldId="326"/>
            <ac:graphicFrameMk id="18" creationId="{AF4C194E-1FFE-4FE9-B3AF-5F4DA44BE5B0}"/>
          </ac:graphicFrameMkLst>
        </pc:graphicFrameChg>
        <pc:graphicFrameChg chg="del">
          <ac:chgData name="George Adams" userId="d66181da58ebf9ab" providerId="LiveId" clId="{FD831739-4AB3-40C7-88DD-E1342314F280}" dt="2022-01-22T03:56:12.886" v="11387" actId="478"/>
          <ac:graphicFrameMkLst>
            <pc:docMk/>
            <pc:sldMk cId="1102408578" sldId="326"/>
            <ac:graphicFrameMk id="22" creationId="{7DE15477-538E-4719-B8C9-5F4BCA205C2B}"/>
          </ac:graphicFrameMkLst>
        </pc:graphicFrameChg>
        <pc:graphicFrameChg chg="mod ord">
          <ac:chgData name="George Adams" userId="d66181da58ebf9ab" providerId="LiveId" clId="{FD831739-4AB3-40C7-88DD-E1342314F280}" dt="2022-01-22T04:11:31.490" v="11449" actId="167"/>
          <ac:graphicFrameMkLst>
            <pc:docMk/>
            <pc:sldMk cId="1102408578" sldId="326"/>
            <ac:graphicFrameMk id="23" creationId="{FBF37BBD-E432-4701-9497-4DF2A046D475}"/>
          </ac:graphicFrameMkLst>
        </pc:graphicFrameChg>
        <pc:graphicFrameChg chg="add del mod">
          <ac:chgData name="George Adams" userId="d66181da58ebf9ab" providerId="LiveId" clId="{FD831739-4AB3-40C7-88DD-E1342314F280}" dt="2022-01-22T04:21:03.313" v="11552" actId="478"/>
          <ac:graphicFrameMkLst>
            <pc:docMk/>
            <pc:sldMk cId="1102408578" sldId="326"/>
            <ac:graphicFrameMk id="25" creationId="{B9C2DF46-DB6F-41E9-986C-872EB73CA56E}"/>
          </ac:graphicFrameMkLst>
        </pc:graphicFrameChg>
      </pc:sldChg>
      <pc:sldChg chg="addSp delSp modSp add mod">
        <pc:chgData name="George Adams" userId="d66181da58ebf9ab" providerId="LiveId" clId="{FD831739-4AB3-40C7-88DD-E1342314F280}" dt="2022-01-22T04:22:02.413" v="11554" actId="1076"/>
        <pc:sldMkLst>
          <pc:docMk/>
          <pc:sldMk cId="3929760957" sldId="327"/>
        </pc:sldMkLst>
        <pc:spChg chg="mod">
          <ac:chgData name="George Adams" userId="d66181da58ebf9ab" providerId="LiveId" clId="{FD831739-4AB3-40C7-88DD-E1342314F280}" dt="2022-01-22T04:18:31.491" v="11517" actId="20577"/>
          <ac:spMkLst>
            <pc:docMk/>
            <pc:sldMk cId="3929760957" sldId="327"/>
            <ac:spMk id="2" creationId="{D1C65236-95FB-454E-AF12-62F959BCB588}"/>
          </ac:spMkLst>
        </pc:spChg>
        <pc:spChg chg="del">
          <ac:chgData name="George Adams" userId="d66181da58ebf9ab" providerId="LiveId" clId="{FD831739-4AB3-40C7-88DD-E1342314F280}" dt="2022-01-22T03:59:07.653" v="11400" actId="478"/>
          <ac:spMkLst>
            <pc:docMk/>
            <pc:sldMk cId="3929760957" sldId="327"/>
            <ac:spMk id="5" creationId="{3D402372-CDB2-4A7E-BE2B-1432CB548041}"/>
          </ac:spMkLst>
        </pc:spChg>
        <pc:spChg chg="del mod topLvl">
          <ac:chgData name="George Adams" userId="d66181da58ebf9ab" providerId="LiveId" clId="{FD831739-4AB3-40C7-88DD-E1342314F280}" dt="2022-01-22T04:04:07.214" v="11416" actId="478"/>
          <ac:spMkLst>
            <pc:docMk/>
            <pc:sldMk cId="3929760957" sldId="327"/>
            <ac:spMk id="14" creationId="{A4A58F94-BAB8-4B9B-A5DF-CB8369888B74}"/>
          </ac:spMkLst>
        </pc:spChg>
        <pc:spChg chg="add mod ord topLvl">
          <ac:chgData name="George Adams" userId="d66181da58ebf9ab" providerId="LiveId" clId="{FD831739-4AB3-40C7-88DD-E1342314F280}" dt="2022-01-22T04:21:13.510" v="11553" actId="164"/>
          <ac:spMkLst>
            <pc:docMk/>
            <pc:sldMk cId="3929760957" sldId="327"/>
            <ac:spMk id="15" creationId="{4B8C08B6-E93E-43DF-A2B8-66844B4ED544}"/>
          </ac:spMkLst>
        </pc:spChg>
        <pc:spChg chg="mod">
          <ac:chgData name="George Adams" userId="d66181da58ebf9ab" providerId="LiveId" clId="{FD831739-4AB3-40C7-88DD-E1342314F280}" dt="2022-01-22T04:18:48.934" v="11521" actId="403"/>
          <ac:spMkLst>
            <pc:docMk/>
            <pc:sldMk cId="3929760957" sldId="327"/>
            <ac:spMk id="17" creationId="{EB93E998-00FC-4A89-BE20-E9E80A869004}"/>
          </ac:spMkLst>
        </pc:spChg>
        <pc:spChg chg="del">
          <ac:chgData name="George Adams" userId="d66181da58ebf9ab" providerId="LiveId" clId="{FD831739-4AB3-40C7-88DD-E1342314F280}" dt="2022-01-22T04:18:34.598" v="11518" actId="478"/>
          <ac:spMkLst>
            <pc:docMk/>
            <pc:sldMk cId="3929760957" sldId="327"/>
            <ac:spMk id="21" creationId="{3D577E12-1857-457A-A2DD-434DDA848732}"/>
          </ac:spMkLst>
        </pc:spChg>
        <pc:grpChg chg="add del mod">
          <ac:chgData name="George Adams" userId="d66181da58ebf9ab" providerId="LiveId" clId="{FD831739-4AB3-40C7-88DD-E1342314F280}" dt="2022-01-22T04:08:03.648" v="11425" actId="165"/>
          <ac:grpSpMkLst>
            <pc:docMk/>
            <pc:sldMk cId="3929760957" sldId="327"/>
            <ac:grpSpMk id="7" creationId="{375B5044-10CD-48F1-B361-CBC7B49F3598}"/>
          </ac:grpSpMkLst>
        </pc:grpChg>
        <pc:grpChg chg="add del mod">
          <ac:chgData name="George Adams" userId="d66181da58ebf9ab" providerId="LiveId" clId="{FD831739-4AB3-40C7-88DD-E1342314F280}" dt="2022-01-22T04:20:38.385" v="11549" actId="165"/>
          <ac:grpSpMkLst>
            <pc:docMk/>
            <pc:sldMk cId="3929760957" sldId="327"/>
            <ac:grpSpMk id="9" creationId="{BE3CB83D-376A-4BF7-8509-84270F373414}"/>
          </ac:grpSpMkLst>
        </pc:grpChg>
        <pc:grpChg chg="add mod">
          <ac:chgData name="George Adams" userId="d66181da58ebf9ab" providerId="LiveId" clId="{FD831739-4AB3-40C7-88DD-E1342314F280}" dt="2022-01-22T04:22:02.413" v="11554" actId="1076"/>
          <ac:grpSpMkLst>
            <pc:docMk/>
            <pc:sldMk cId="3929760957" sldId="327"/>
            <ac:grpSpMk id="10" creationId="{2C28BC05-BF4F-4698-9349-0D9CFA65068C}"/>
          </ac:grpSpMkLst>
        </pc:grpChg>
        <pc:grpChg chg="del">
          <ac:chgData name="George Adams" userId="d66181da58ebf9ab" providerId="LiveId" clId="{FD831739-4AB3-40C7-88DD-E1342314F280}" dt="2022-01-22T03:59:14.326" v="11401" actId="165"/>
          <ac:grpSpMkLst>
            <pc:docMk/>
            <pc:sldMk cId="3929760957" sldId="327"/>
            <ac:grpSpMk id="13" creationId="{5489E3C6-3978-4F71-B751-3BF946975235}"/>
          </ac:grpSpMkLst>
        </pc:grpChg>
        <pc:graphicFrameChg chg="add del mod">
          <ac:chgData name="George Adams" userId="d66181da58ebf9ab" providerId="LiveId" clId="{FD831739-4AB3-40C7-88DD-E1342314F280}" dt="2022-01-22T04:02:58.559" v="11406" actId="478"/>
          <ac:graphicFrameMkLst>
            <pc:docMk/>
            <pc:sldMk cId="3929760957" sldId="327"/>
            <ac:graphicFrameMk id="3" creationId="{D54F420E-7A18-484B-821A-1D193A5BDAEB}"/>
          </ac:graphicFrameMkLst>
        </pc:graphicFrameChg>
        <pc:graphicFrameChg chg="add del mod topLvl">
          <ac:chgData name="George Adams" userId="d66181da58ebf9ab" providerId="LiveId" clId="{FD831739-4AB3-40C7-88DD-E1342314F280}" dt="2022-01-22T04:08:06.303" v="11426" actId="478"/>
          <ac:graphicFrameMkLst>
            <pc:docMk/>
            <pc:sldMk cId="3929760957" sldId="327"/>
            <ac:graphicFrameMk id="6" creationId="{91A5263D-8759-4AA5-AF49-FD69C8685D3B}"/>
          </ac:graphicFrameMkLst>
        </pc:graphicFrameChg>
        <pc:graphicFrameChg chg="add mod topLvl">
          <ac:chgData name="George Adams" userId="d66181da58ebf9ab" providerId="LiveId" clId="{FD831739-4AB3-40C7-88DD-E1342314F280}" dt="2022-01-22T04:21:13.510" v="11553" actId="164"/>
          <ac:graphicFrameMkLst>
            <pc:docMk/>
            <pc:sldMk cId="3929760957" sldId="327"/>
            <ac:graphicFrameMk id="8" creationId="{A7CBF9B4-F8E4-4E65-B522-18BE266CB03C}"/>
          </ac:graphicFrameMkLst>
        </pc:graphicFrameChg>
        <pc:graphicFrameChg chg="del mod topLvl">
          <ac:chgData name="George Adams" userId="d66181da58ebf9ab" providerId="LiveId" clId="{FD831739-4AB3-40C7-88DD-E1342314F280}" dt="2022-01-22T04:04:09.304" v="11417" actId="478"/>
          <ac:graphicFrameMkLst>
            <pc:docMk/>
            <pc:sldMk cId="3929760957" sldId="327"/>
            <ac:graphicFrameMk id="16" creationId="{D393D913-6387-4E07-9F46-B49FB949F41C}"/>
          </ac:graphicFrameMkLst>
        </pc:graphicFrameChg>
        <pc:graphicFrameChg chg="del">
          <ac:chgData name="George Adams" userId="d66181da58ebf9ab" providerId="LiveId" clId="{FD831739-4AB3-40C7-88DD-E1342314F280}" dt="2022-01-22T03:59:04.881" v="11399" actId="478"/>
          <ac:graphicFrameMkLst>
            <pc:docMk/>
            <pc:sldMk cId="3929760957" sldId="327"/>
            <ac:graphicFrameMk id="18" creationId="{AF4C194E-1FFE-4FE9-B3AF-5F4DA44BE5B0}"/>
          </ac:graphicFrameMkLst>
        </pc:graphicFrameChg>
      </pc:sldChg>
      <pc:sldChg chg="modSp add mod ord">
        <pc:chgData name="George Adams" userId="d66181da58ebf9ab" providerId="LiveId" clId="{FD831739-4AB3-40C7-88DD-E1342314F280}" dt="2022-01-24T19:41:28.980" v="12262"/>
        <pc:sldMkLst>
          <pc:docMk/>
          <pc:sldMk cId="1761098675" sldId="328"/>
        </pc:sldMkLst>
        <pc:spChg chg="mod">
          <ac:chgData name="George Adams" userId="d66181da58ebf9ab" providerId="LiveId" clId="{FD831739-4AB3-40C7-88DD-E1342314F280}" dt="2022-01-24T19:39:51.959" v="12260" actId="207"/>
          <ac:spMkLst>
            <pc:docMk/>
            <pc:sldMk cId="1761098675" sldId="328"/>
            <ac:spMk id="2" creationId="{CD53CE48-9949-4419-BC6D-CCD3434F5E08}"/>
          </ac:spMkLst>
        </pc:spChg>
      </pc:sldChg>
      <pc:sldChg chg="addSp delSp modSp add mod ord delAnim modAnim">
        <pc:chgData name="George Adams" userId="d66181da58ebf9ab" providerId="LiveId" clId="{FD831739-4AB3-40C7-88DD-E1342314F280}" dt="2022-01-25T20:57:58.275" v="12726" actId="164"/>
        <pc:sldMkLst>
          <pc:docMk/>
          <pc:sldMk cId="351719794" sldId="329"/>
        </pc:sldMkLst>
        <pc:spChg chg="mod">
          <ac:chgData name="George Adams" userId="d66181da58ebf9ab" providerId="LiveId" clId="{FD831739-4AB3-40C7-88DD-E1342314F280}" dt="2022-01-24T19:43:11.999" v="12379" actId="20577"/>
          <ac:spMkLst>
            <pc:docMk/>
            <pc:sldMk cId="351719794" sldId="329"/>
            <ac:spMk id="2" creationId="{0D37046B-C61F-4D13-9413-4E853D1FE4DB}"/>
          </ac:spMkLst>
        </pc:spChg>
        <pc:spChg chg="mod">
          <ac:chgData name="George Adams" userId="d66181da58ebf9ab" providerId="LiveId" clId="{FD831739-4AB3-40C7-88DD-E1342314F280}" dt="2022-01-25T19:42:59.777" v="12507" actId="14100"/>
          <ac:spMkLst>
            <pc:docMk/>
            <pc:sldMk cId="351719794" sldId="329"/>
            <ac:spMk id="3" creationId="{F2E33112-126A-4AD0-8239-40FAB9D1FAB8}"/>
          </ac:spMkLst>
        </pc:spChg>
        <pc:spChg chg="add del mod">
          <ac:chgData name="George Adams" userId="d66181da58ebf9ab" providerId="LiveId" clId="{FD831739-4AB3-40C7-88DD-E1342314F280}" dt="2022-01-25T19:46:25.877" v="12609" actId="478"/>
          <ac:spMkLst>
            <pc:docMk/>
            <pc:sldMk cId="351719794" sldId="329"/>
            <ac:spMk id="5" creationId="{420D495C-5D72-4D5A-BAB2-9A2198BECC34}"/>
          </ac:spMkLst>
        </pc:spChg>
        <pc:spChg chg="del">
          <ac:chgData name="George Adams" userId="d66181da58ebf9ab" providerId="LiveId" clId="{FD831739-4AB3-40C7-88DD-E1342314F280}" dt="2022-01-24T19:42:17.754" v="12295" actId="478"/>
          <ac:spMkLst>
            <pc:docMk/>
            <pc:sldMk cId="351719794" sldId="329"/>
            <ac:spMk id="6" creationId="{1001176E-9504-46E4-96B5-4D9A7D2AE5F3}"/>
          </ac:spMkLst>
        </pc:spChg>
        <pc:spChg chg="add mod">
          <ac:chgData name="George Adams" userId="d66181da58ebf9ab" providerId="LiveId" clId="{FD831739-4AB3-40C7-88DD-E1342314F280}" dt="2022-01-25T20:57:58.275" v="12726" actId="164"/>
          <ac:spMkLst>
            <pc:docMk/>
            <pc:sldMk cId="351719794" sldId="329"/>
            <ac:spMk id="7" creationId="{4C6DD5B1-A952-42FB-B1A8-DF1EF22C3F3F}"/>
          </ac:spMkLst>
        </pc:spChg>
        <pc:spChg chg="add mod">
          <ac:chgData name="George Adams" userId="d66181da58ebf9ab" providerId="LiveId" clId="{FD831739-4AB3-40C7-88DD-E1342314F280}" dt="2022-01-25T20:57:58.275" v="12726" actId="164"/>
          <ac:spMkLst>
            <pc:docMk/>
            <pc:sldMk cId="351719794" sldId="329"/>
            <ac:spMk id="8" creationId="{C9B41791-2988-4D62-94B6-5421DCD663B4}"/>
          </ac:spMkLst>
        </pc:spChg>
        <pc:spChg chg="del">
          <ac:chgData name="George Adams" userId="d66181da58ebf9ab" providerId="LiveId" clId="{FD831739-4AB3-40C7-88DD-E1342314F280}" dt="2022-01-24T19:42:34.969" v="12302" actId="478"/>
          <ac:spMkLst>
            <pc:docMk/>
            <pc:sldMk cId="351719794" sldId="329"/>
            <ac:spMk id="9" creationId="{CF905168-1102-4C07-A8F3-58FD0B984E81}"/>
          </ac:spMkLst>
        </pc:spChg>
        <pc:spChg chg="add mod ord">
          <ac:chgData name="George Adams" userId="d66181da58ebf9ab" providerId="LiveId" clId="{FD831739-4AB3-40C7-88DD-E1342314F280}" dt="2022-01-25T20:53:31.504" v="12697" actId="164"/>
          <ac:spMkLst>
            <pc:docMk/>
            <pc:sldMk cId="351719794" sldId="329"/>
            <ac:spMk id="11" creationId="{20F9BB6D-5731-4811-B1ED-02B3FD533025}"/>
          </ac:spMkLst>
        </pc:spChg>
        <pc:spChg chg="add mod">
          <ac:chgData name="George Adams" userId="d66181da58ebf9ab" providerId="LiveId" clId="{FD831739-4AB3-40C7-88DD-E1342314F280}" dt="2022-01-25T20:54:02.413" v="12698" actId="164"/>
          <ac:spMkLst>
            <pc:docMk/>
            <pc:sldMk cId="351719794" sldId="329"/>
            <ac:spMk id="14" creationId="{66C43E70-8FF2-4295-B970-87D963136484}"/>
          </ac:spMkLst>
        </pc:spChg>
        <pc:spChg chg="add mod">
          <ac:chgData name="George Adams" userId="d66181da58ebf9ab" providerId="LiveId" clId="{FD831739-4AB3-40C7-88DD-E1342314F280}" dt="2022-01-25T20:53:31.504" v="12697" actId="164"/>
          <ac:spMkLst>
            <pc:docMk/>
            <pc:sldMk cId="351719794" sldId="329"/>
            <ac:spMk id="16" creationId="{94715CC9-E0EE-4589-AB36-D9E074911558}"/>
          </ac:spMkLst>
        </pc:spChg>
        <pc:spChg chg="add del mod">
          <ac:chgData name="George Adams" userId="d66181da58ebf9ab" providerId="LiveId" clId="{FD831739-4AB3-40C7-88DD-E1342314F280}" dt="2022-01-25T20:40:59.335" v="12672"/>
          <ac:spMkLst>
            <pc:docMk/>
            <pc:sldMk cId="351719794" sldId="329"/>
            <ac:spMk id="17" creationId="{3627ECC7-C64E-48BC-B1A8-BC73BD49F8D3}"/>
          </ac:spMkLst>
        </pc:spChg>
        <pc:spChg chg="add mod">
          <ac:chgData name="George Adams" userId="d66181da58ebf9ab" providerId="LiveId" clId="{FD831739-4AB3-40C7-88DD-E1342314F280}" dt="2022-01-25T20:54:10.750" v="12699" actId="164"/>
          <ac:spMkLst>
            <pc:docMk/>
            <pc:sldMk cId="351719794" sldId="329"/>
            <ac:spMk id="18" creationId="{6B251CFE-AA2D-4ACB-9D9A-9CD4081E0E4F}"/>
          </ac:spMkLst>
        </pc:spChg>
        <pc:spChg chg="del">
          <ac:chgData name="George Adams" userId="d66181da58ebf9ab" providerId="LiveId" clId="{FD831739-4AB3-40C7-88DD-E1342314F280}" dt="2022-01-24T19:42:25.438" v="12298" actId="478"/>
          <ac:spMkLst>
            <pc:docMk/>
            <pc:sldMk cId="351719794" sldId="329"/>
            <ac:spMk id="19" creationId="{5D4B24B6-92CB-466F-A349-4759FD197B66}"/>
          </ac:spMkLst>
        </pc:spChg>
        <pc:spChg chg="del">
          <ac:chgData name="George Adams" userId="d66181da58ebf9ab" providerId="LiveId" clId="{FD831739-4AB3-40C7-88DD-E1342314F280}" dt="2022-01-24T19:42:27.174" v="12299" actId="478"/>
          <ac:spMkLst>
            <pc:docMk/>
            <pc:sldMk cId="351719794" sldId="329"/>
            <ac:spMk id="20" creationId="{D5411C6A-D18F-416C-9AB3-781E981313A1}"/>
          </ac:spMkLst>
        </pc:spChg>
        <pc:spChg chg="del">
          <ac:chgData name="George Adams" userId="d66181da58ebf9ab" providerId="LiveId" clId="{FD831739-4AB3-40C7-88DD-E1342314F280}" dt="2022-01-24T19:42:17.754" v="12295" actId="478"/>
          <ac:spMkLst>
            <pc:docMk/>
            <pc:sldMk cId="351719794" sldId="329"/>
            <ac:spMk id="21" creationId="{1B8645E3-1AB8-427C-B728-2C14CD13CB84}"/>
          </ac:spMkLst>
        </pc:spChg>
        <pc:spChg chg="del mod">
          <ac:chgData name="George Adams" userId="d66181da58ebf9ab" providerId="LiveId" clId="{FD831739-4AB3-40C7-88DD-E1342314F280}" dt="2022-01-24T19:42:32.015" v="12301" actId="478"/>
          <ac:spMkLst>
            <pc:docMk/>
            <pc:sldMk cId="351719794" sldId="329"/>
            <ac:spMk id="22" creationId="{5BFD3F98-0D75-484B-AF8B-A61BD5D6A557}"/>
          </ac:spMkLst>
        </pc:spChg>
        <pc:spChg chg="mod">
          <ac:chgData name="George Adams" userId="d66181da58ebf9ab" providerId="LiveId" clId="{FD831739-4AB3-40C7-88DD-E1342314F280}" dt="2022-01-25T20:43:47.759" v="12686" actId="207"/>
          <ac:spMkLst>
            <pc:docMk/>
            <pc:sldMk cId="351719794" sldId="329"/>
            <ac:spMk id="23" creationId="{73204E34-6D2D-4074-AA43-EE4B807EDBE5}"/>
          </ac:spMkLst>
        </pc:spChg>
        <pc:grpChg chg="add mod">
          <ac:chgData name="George Adams" userId="d66181da58ebf9ab" providerId="LiveId" clId="{FD831739-4AB3-40C7-88DD-E1342314F280}" dt="2022-01-25T20:53:31.504" v="12697" actId="164"/>
          <ac:grpSpMkLst>
            <pc:docMk/>
            <pc:sldMk cId="351719794" sldId="329"/>
            <ac:grpSpMk id="15" creationId="{DAA5CCEC-848F-4D54-819B-91CE9C4B5A79}"/>
          </ac:grpSpMkLst>
        </pc:grpChg>
        <pc:grpChg chg="del">
          <ac:chgData name="George Adams" userId="d66181da58ebf9ab" providerId="LiveId" clId="{FD831739-4AB3-40C7-88DD-E1342314F280}" dt="2022-01-24T19:42:13.297" v="12294" actId="478"/>
          <ac:grpSpMkLst>
            <pc:docMk/>
            <pc:sldMk cId="351719794" sldId="329"/>
            <ac:grpSpMk id="16" creationId="{88AA084C-E6A3-4BC9-9F7C-7C99D2224129}"/>
          </ac:grpSpMkLst>
        </pc:grpChg>
        <pc:grpChg chg="del">
          <ac:chgData name="George Adams" userId="d66181da58ebf9ab" providerId="LiveId" clId="{FD831739-4AB3-40C7-88DD-E1342314F280}" dt="2022-01-24T19:42:21.581" v="12297" actId="478"/>
          <ac:grpSpMkLst>
            <pc:docMk/>
            <pc:sldMk cId="351719794" sldId="329"/>
            <ac:grpSpMk id="18" creationId="{74D8E726-9E2A-4E8E-9322-8AFAB87A49F8}"/>
          </ac:grpSpMkLst>
        </pc:grpChg>
        <pc:grpChg chg="add mod">
          <ac:chgData name="George Adams" userId="d66181da58ebf9ab" providerId="LiveId" clId="{FD831739-4AB3-40C7-88DD-E1342314F280}" dt="2022-01-25T20:54:10.750" v="12699" actId="164"/>
          <ac:grpSpMkLst>
            <pc:docMk/>
            <pc:sldMk cId="351719794" sldId="329"/>
            <ac:grpSpMk id="19" creationId="{B8E6F3FF-7642-4889-AB8F-ABE1CDF11A48}"/>
          </ac:grpSpMkLst>
        </pc:grpChg>
        <pc:grpChg chg="add mod">
          <ac:chgData name="George Adams" userId="d66181da58ebf9ab" providerId="LiveId" clId="{FD831739-4AB3-40C7-88DD-E1342314F280}" dt="2022-01-25T20:54:10.750" v="12699" actId="164"/>
          <ac:grpSpMkLst>
            <pc:docMk/>
            <pc:sldMk cId="351719794" sldId="329"/>
            <ac:grpSpMk id="20" creationId="{24688C9E-4967-4999-83CA-FF08EB86AAE4}"/>
          </ac:grpSpMkLst>
        </pc:grpChg>
        <pc:grpChg chg="add mod">
          <ac:chgData name="George Adams" userId="d66181da58ebf9ab" providerId="LiveId" clId="{FD831739-4AB3-40C7-88DD-E1342314F280}" dt="2022-01-25T20:57:58.275" v="12726" actId="164"/>
          <ac:grpSpMkLst>
            <pc:docMk/>
            <pc:sldMk cId="351719794" sldId="329"/>
            <ac:grpSpMk id="21" creationId="{5ECDC339-9373-437B-A123-020AE12E3F6F}"/>
          </ac:grpSpMkLst>
        </pc:grpChg>
        <pc:graphicFrameChg chg="add del mod">
          <ac:chgData name="George Adams" userId="d66181da58ebf9ab" providerId="LiveId" clId="{FD831739-4AB3-40C7-88DD-E1342314F280}" dt="2022-01-25T20:33:09.765" v="12637" actId="478"/>
          <ac:graphicFrameMkLst>
            <pc:docMk/>
            <pc:sldMk cId="351719794" sldId="329"/>
            <ac:graphicFrameMk id="9" creationId="{71164EBD-E583-4CF6-BB82-DC1A209C93F1}"/>
          </ac:graphicFrameMkLst>
        </pc:graphicFrameChg>
        <pc:graphicFrameChg chg="add mod">
          <ac:chgData name="George Adams" userId="d66181da58ebf9ab" providerId="LiveId" clId="{FD831739-4AB3-40C7-88DD-E1342314F280}" dt="2022-01-25T20:54:02.413" v="12698" actId="164"/>
          <ac:graphicFrameMkLst>
            <pc:docMk/>
            <pc:sldMk cId="351719794" sldId="329"/>
            <ac:graphicFrameMk id="10" creationId="{6ECC8215-32D9-447C-BC5C-86632BAB2473}"/>
          </ac:graphicFrameMkLst>
        </pc:graphicFrameChg>
        <pc:graphicFrameChg chg="del">
          <ac:chgData name="George Adams" userId="d66181da58ebf9ab" providerId="LiveId" clId="{FD831739-4AB3-40C7-88DD-E1342314F280}" dt="2022-01-24T19:42:19.583" v="12296" actId="478"/>
          <ac:graphicFrameMkLst>
            <pc:docMk/>
            <pc:sldMk cId="351719794" sldId="329"/>
            <ac:graphicFrameMk id="10" creationId="{ABD8A05D-35F7-41C4-B2F0-5D6D9D36F387}"/>
          </ac:graphicFrameMkLst>
        </pc:graphicFrameChg>
        <pc:graphicFrameChg chg="add del mod">
          <ac:chgData name="George Adams" userId="d66181da58ebf9ab" providerId="LiveId" clId="{FD831739-4AB3-40C7-88DD-E1342314F280}" dt="2022-01-25T20:39:29.897" v="12650" actId="478"/>
          <ac:graphicFrameMkLst>
            <pc:docMk/>
            <pc:sldMk cId="351719794" sldId="329"/>
            <ac:graphicFrameMk id="12" creationId="{5673AA2E-5218-4454-9B86-9DDF20205616}"/>
          </ac:graphicFrameMkLst>
        </pc:graphicFrameChg>
        <pc:graphicFrameChg chg="add mod">
          <ac:chgData name="George Adams" userId="d66181da58ebf9ab" providerId="LiveId" clId="{FD831739-4AB3-40C7-88DD-E1342314F280}" dt="2022-01-25T20:53:31.504" v="12697" actId="164"/>
          <ac:graphicFrameMkLst>
            <pc:docMk/>
            <pc:sldMk cId="351719794" sldId="329"/>
            <ac:graphicFrameMk id="13" creationId="{E658F4E3-C867-4BA2-8C40-B0C3C03D0309}"/>
          </ac:graphicFrameMkLst>
        </pc:graphicFrameChg>
        <pc:picChg chg="add mod">
          <ac:chgData name="George Adams" userId="d66181da58ebf9ab" providerId="LiveId" clId="{FD831739-4AB3-40C7-88DD-E1342314F280}" dt="2022-01-25T20:57:58.275" v="12726" actId="164"/>
          <ac:picMkLst>
            <pc:docMk/>
            <pc:sldMk cId="351719794" sldId="329"/>
            <ac:picMk id="6" creationId="{AECC56CE-D22D-4A8B-9D4A-941784806091}"/>
          </ac:picMkLst>
        </pc:picChg>
      </pc:sldChg>
      <pc:sldChg chg="addSp delSp modSp add mod">
        <pc:chgData name="George Adams" userId="d66181da58ebf9ab" providerId="LiveId" clId="{FD831739-4AB3-40C7-88DD-E1342314F280}" dt="2022-01-26T03:54:22.027" v="13382" actId="1076"/>
        <pc:sldMkLst>
          <pc:docMk/>
          <pc:sldMk cId="749042967" sldId="330"/>
        </pc:sldMkLst>
        <pc:spChg chg="add mod">
          <ac:chgData name="George Adams" userId="d66181da58ebf9ab" providerId="LiveId" clId="{FD831739-4AB3-40C7-88DD-E1342314F280}" dt="2022-01-26T03:54:22.027" v="13382" actId="1076"/>
          <ac:spMkLst>
            <pc:docMk/>
            <pc:sldMk cId="749042967" sldId="330"/>
            <ac:spMk id="4" creationId="{144A3495-E7AC-4959-AB05-13F5D5CA3A43}"/>
          </ac:spMkLst>
        </pc:spChg>
        <pc:spChg chg="add mod">
          <ac:chgData name="George Adams" userId="d66181da58ebf9ab" providerId="LiveId" clId="{FD831739-4AB3-40C7-88DD-E1342314F280}" dt="2022-01-26T03:53:33.172" v="13358" actId="1076"/>
          <ac:spMkLst>
            <pc:docMk/>
            <pc:sldMk cId="749042967" sldId="330"/>
            <ac:spMk id="58" creationId="{B0B64981-45A1-457B-A692-92E836529E38}"/>
          </ac:spMkLst>
        </pc:spChg>
        <pc:spChg chg="del">
          <ac:chgData name="George Adams" userId="d66181da58ebf9ab" providerId="LiveId" clId="{FD831739-4AB3-40C7-88DD-E1342314F280}" dt="2022-01-26T03:53:21.902" v="13356" actId="478"/>
          <ac:spMkLst>
            <pc:docMk/>
            <pc:sldMk cId="749042967" sldId="330"/>
            <ac:spMk id="152" creationId="{FF6430BF-CF5F-410D-BF5F-04307D86AC08}"/>
          </ac:spMkLst>
        </pc:spChg>
        <pc:grpChg chg="del">
          <ac:chgData name="George Adams" userId="d66181da58ebf9ab" providerId="LiveId" clId="{FD831739-4AB3-40C7-88DD-E1342314F280}" dt="2022-01-26T03:53:15.335" v="13354" actId="478"/>
          <ac:grpSpMkLst>
            <pc:docMk/>
            <pc:sldMk cId="749042967" sldId="330"/>
            <ac:grpSpMk id="153" creationId="{6E2902BE-87CA-4A7A-9E44-3C1029EE9289}"/>
          </ac:grpSpMkLst>
        </pc:grpChg>
        <pc:cxnChg chg="del mod">
          <ac:chgData name="George Adams" userId="d66181da58ebf9ab" providerId="LiveId" clId="{FD831739-4AB3-40C7-88DD-E1342314F280}" dt="2022-01-26T03:53:18.557" v="13355" actId="478"/>
          <ac:cxnSpMkLst>
            <pc:docMk/>
            <pc:sldMk cId="749042967" sldId="330"/>
            <ac:cxnSpMk id="151" creationId="{FA53A22E-691B-4D89-B6C7-1A2C9B78BC8A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5737C88-F78B-449F-B34D-D2B5E5B1164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38A3403-4215-4B8D-B301-0DB195FC6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A3403-4215-4B8D-B301-0DB195FC6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4CC9-F2F8-462E-BF2A-C09A8E7FE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D1B90-A596-43B8-BFB0-24131AECF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9D40-D61D-44D3-B70B-C86E3A89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C71D-CAE1-4873-B336-27495F1766E9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E3E0-44C1-48B4-907A-91044803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6275-9886-42AE-B0B6-61434F0F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D78-8621-48AB-8070-CE78DCC5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AB3A3-0627-4A22-9890-B54D75315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B3EDC-EBDA-452C-89AC-6E88B335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0C5D-ACD3-4730-B4D4-5A23B8F88F43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745C3-1E03-43A9-867B-0FB198B1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09428-6823-4404-A1C1-9767814F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4" y="635635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3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4C758-C970-4F1F-A19B-6C732A03A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29923-9AA3-481C-BE48-572959346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562F-10FA-4BCF-A30C-8E7E19CC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48BB5-5C53-4EC7-AAC2-DF9410D8FB43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18C6-16A4-438F-9BD5-BFA5BF20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AFD3-1876-4409-8B72-C276CB17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943" y="635635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8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3325-E780-4CCC-B623-05B13F5C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031-CDCE-4662-A358-F1FD49C51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3B61-A2E3-4E5A-AEF9-5F6A93E4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227B-0F87-4546-A86D-4279C3418192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CEAF5-5782-44CA-9AC2-35FBAF36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7676-6491-4139-9356-E0354E5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932D-EF84-4AC5-AE3B-C293AA08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EA8FD-D1D6-4850-825D-99A711986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4337-25D5-49F6-979B-65F94969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EBD4-9A63-4BFC-A61E-BCC646A9C9DC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8BC31-F921-403F-8D96-6BEDA614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1310-B083-498D-99E5-F1F9DF7F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3485" y="6366782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A4DC-EE7B-41C1-BC6C-8463209D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8F510-6201-4AAD-A75E-E9E4FE80C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9A454-4059-45C4-AB7E-CC096115A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82B61-202B-4B6B-9FCC-30267B16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1066-6F83-45E7-9ED3-FE47998E5F49}" type="datetime1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2945B-F549-49C5-ABA6-3F3693F8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FDB2A-47DC-44C1-AA46-9D9329F8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272" y="636133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9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2220-3A8B-477B-B22B-553E6C4F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B93F1-37E8-4431-9B8C-D648A487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9CDC-EB8A-4F10-9413-FC9466450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C64EE-8115-4EB4-A881-94A2DE17C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D4E55-E98E-41E2-A64D-F0F26065A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E332D-1C20-44FF-8EB4-DCD1C324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48FA-4173-46A5-ABBA-10C1489ED2C5}" type="datetime1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439A5-541B-4B45-BA09-CA5F68CB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8B794-4746-44FE-9680-428FB074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272" y="635635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3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1DF1-31A4-46F8-9C2D-65987DFA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BADEF-8830-4191-A07E-5830DCCA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1F6EC-012F-4722-80F5-E46E0D7D4D49}" type="datetime1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9E1F9-59BE-4175-B65F-17A2AD92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26D74-1C79-4A1B-896B-B6BEC77F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271" y="635635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AB9BB-B691-4BAE-877C-AFDFCD12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4B81-A29D-4119-A762-E14219D76B42}" type="datetime1">
              <a:rPr lang="en-US" smtClean="0"/>
              <a:t>3/5/2022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D2B0B-1A8E-4244-AEB3-31034CFC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1FC9C-0ABD-4DD0-ACF6-7D8478D5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4" y="6366782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841-D2C0-44AB-BD29-946331B7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7C0D-4873-49B5-B56B-A45D6333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51D20-B59F-47A9-BF4D-770DBE520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08FA0-1E3C-4697-9998-59AE2578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6267-6E7E-43B8-B68D-21A602DCDC42}" type="datetime1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5EE10-463E-4487-A845-4790DA48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86389-75BA-468E-B506-652ECD87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35635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8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B9C5-2950-4310-964B-55E44EC9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7B51E-6EB1-43C0-84C6-EB927AD49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4F185-E382-48C5-A8D3-F99D0BAC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87024-E7C9-4531-82B7-4CE8A8E4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49BB-E004-4452-8AA2-B25C4B43F7F1}" type="datetime1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58080-0EA2-405F-A3D6-40574CE9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F17A-699F-405F-A330-2D3C135D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0829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97739-512C-4974-BE3F-2F934215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C7D39-79C5-43BD-8658-4600ED4AD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2F77-106E-4732-9C66-EEEC64674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CD099-73F4-4AD2-B49D-6FA2BAF54F7A}" type="datetime1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726DE-451C-42BC-8C87-72E5F7AD4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075E-1525-4D9A-9523-D70FAED9E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26CABC-3D6A-48D6-8FA9-E18DE697A8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3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hHj5or1EX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personal.psu.edu/gra35/GEOG596B/tourR30.html" TargetMode="Externa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personal.psu.edu/gra35/GEOG596B/tourR30.html" TargetMode="Externa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hyperlink" Target="https://personal.psu.edu/gra35/GEOG596B/tourR30.html" TargetMode="Externa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personal.psu.edu/gra35/GEOG596B/tourR30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vage507051/Route30" TargetMode="External"/><Relationship Id="rId2" Type="http://schemas.openxmlformats.org/officeDocument/2006/relationships/hyperlink" Target="https://personal.psu.edu/gra35/GEOG596B/tourR30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vasoa/salesman.js" TargetMode="External"/><Relationship Id="rId3" Type="http://schemas.openxmlformats.org/officeDocument/2006/relationships/hyperlink" Target="http://www.castroville.com/visitors-guide/" TargetMode="External"/><Relationship Id="rId7" Type="http://schemas.openxmlformats.org/officeDocument/2006/relationships/hyperlink" Target="http://csis.pace.edu/~benjamin/teaching/cs627/webfiles/Astar.pdf" TargetMode="External"/><Relationship Id="rId12" Type="http://schemas.openxmlformats.org/officeDocument/2006/relationships/hyperlink" Target="https://www.fourmilab.ch/documents/travelling/anneal/" TargetMode="External"/><Relationship Id="rId2" Type="http://schemas.openxmlformats.org/officeDocument/2006/relationships/hyperlink" Target="https://doi.org/10.7910/DVN/CUWWY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projectspot.com/tutorial-post/simulated-annealing-algorithm-for-beginners/6" TargetMode="External"/><Relationship Id="rId11" Type="http://schemas.openxmlformats.org/officeDocument/2006/relationships/hyperlink" Target="https://medium.com/@nicholas.w.swift/easy-a-star-pathfinding-7e6689c7f7b2" TargetMode="External"/><Relationship Id="rId5" Type="http://schemas.openxmlformats.org/officeDocument/2006/relationships/hyperlink" Target="https://openrouteservice.org/dev/#/api-docs/optimization" TargetMode="External"/><Relationship Id="rId10" Type="http://schemas.openxmlformats.org/officeDocument/2006/relationships/hyperlink" Target="https://toddwschneider.com/posts/traveling-salesman-with-simulated-annealing-r-and-shiny/" TargetMode="External"/><Relationship Id="rId4" Type="http://schemas.openxmlformats.org/officeDocument/2006/relationships/hyperlink" Target="https://www.youtube.com/watch?v=_hHj5or1EXc" TargetMode="External"/><Relationship Id="rId9" Type="http://schemas.openxmlformats.org/officeDocument/2006/relationships/hyperlink" Target="https://towardsdatascience.com/a-star-a-search-algorithm-eb495fb156b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135D-E95C-42FF-A571-4C9950C30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04" y="174131"/>
            <a:ext cx="11012121" cy="99036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Development of Route30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5F86EC-883C-46E5-BDE8-CB598200A7E6}"/>
              </a:ext>
            </a:extLst>
          </p:cNvPr>
          <p:cNvSpPr txBox="1">
            <a:spLocks/>
          </p:cNvSpPr>
          <p:nvPr/>
        </p:nvSpPr>
        <p:spPr>
          <a:xfrm>
            <a:off x="358019" y="3090324"/>
            <a:ext cx="5178132" cy="2262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George Adams</a:t>
            </a:r>
          </a:p>
          <a:p>
            <a:r>
              <a:rPr lang="en-US" dirty="0"/>
              <a:t>Southwest Research Institute</a:t>
            </a:r>
            <a:r>
              <a:rPr lang="en-US" baseline="30000" dirty="0"/>
              <a:t>®</a:t>
            </a:r>
            <a:endParaRPr lang="en-US" dirty="0"/>
          </a:p>
          <a:p>
            <a:r>
              <a:rPr lang="en-US" dirty="0"/>
              <a:t>San Antonio, Texas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MGIS Program, Penn State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4E6ADA-73FF-4660-B05C-0044D65AD02D}"/>
              </a:ext>
            </a:extLst>
          </p:cNvPr>
          <p:cNvSpPr txBox="1">
            <a:spLocks/>
          </p:cNvSpPr>
          <p:nvPr/>
        </p:nvSpPr>
        <p:spPr>
          <a:xfrm>
            <a:off x="702704" y="1365003"/>
            <a:ext cx="4895528" cy="1600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 Free and Open-Source Software Client-Side Routing Library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28F688E-5376-4ADC-A2FD-3B9E0A28281A}"/>
              </a:ext>
            </a:extLst>
          </p:cNvPr>
          <p:cNvSpPr txBox="1">
            <a:spLocks/>
          </p:cNvSpPr>
          <p:nvPr/>
        </p:nvSpPr>
        <p:spPr>
          <a:xfrm>
            <a:off x="421959" y="5538467"/>
            <a:ext cx="5114192" cy="954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Texas GIS Forum</a:t>
            </a:r>
          </a:p>
          <a:p>
            <a:r>
              <a:rPr lang="en-US" dirty="0"/>
              <a:t>March 9, 2022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D59F90-AC24-44B1-AEBC-0233B63D7052}"/>
              </a:ext>
            </a:extLst>
          </p:cNvPr>
          <p:cNvGrpSpPr/>
          <p:nvPr/>
        </p:nvGrpSpPr>
        <p:grpSpPr>
          <a:xfrm>
            <a:off x="5641525" y="1553892"/>
            <a:ext cx="6192456" cy="4462040"/>
            <a:chOff x="5688957" y="1568370"/>
            <a:chExt cx="6192456" cy="4462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79761C-F55C-4EF2-86FC-98E410CDE0C7}"/>
                </a:ext>
              </a:extLst>
            </p:cNvPr>
            <p:cNvSpPr/>
            <p:nvPr/>
          </p:nvSpPr>
          <p:spPr>
            <a:xfrm>
              <a:off x="5688957" y="1568370"/>
              <a:ext cx="6192456" cy="4462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7F614A-631B-4848-9B7C-9818BBB2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960" y="1789933"/>
              <a:ext cx="5816377" cy="4077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829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The Traveling Salesman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989183-82F2-407C-884A-F0807C56D2C8}"/>
              </a:ext>
            </a:extLst>
          </p:cNvPr>
          <p:cNvGrpSpPr/>
          <p:nvPr/>
        </p:nvGrpSpPr>
        <p:grpSpPr>
          <a:xfrm>
            <a:off x="7946534" y="2625336"/>
            <a:ext cx="3779852" cy="3349075"/>
            <a:chOff x="6901979" y="1897504"/>
            <a:chExt cx="3779852" cy="33490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26B6DE-7F44-43B3-8CC4-34ABC647F9BE}"/>
                </a:ext>
              </a:extLst>
            </p:cNvPr>
            <p:cNvGrpSpPr/>
            <p:nvPr/>
          </p:nvGrpSpPr>
          <p:grpSpPr>
            <a:xfrm>
              <a:off x="6901979" y="1897504"/>
              <a:ext cx="3779852" cy="3111676"/>
              <a:chOff x="8146707" y="812579"/>
              <a:chExt cx="3779852" cy="311167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02833EF-F95F-4357-BF22-6F78B0D4A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9200" y="1303302"/>
                <a:ext cx="1249061" cy="107678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20E9709-AF8F-4D5E-8BBB-F0C8E4C3F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5665" y="1695831"/>
                <a:ext cx="133843" cy="1638964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D3B4B4E-43AA-4AF9-A522-11D9CCB40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370" y="1746443"/>
                <a:ext cx="1848491" cy="2536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9EAB3F6-7EAB-4720-AE29-06FA6EB15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3027" y="1711065"/>
                <a:ext cx="2240122" cy="1766899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6198CA7-778C-499F-8034-BAC5E7586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7116" y="1735608"/>
                <a:ext cx="2537745" cy="87466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6B55E9-0F5F-4177-BE08-E00766BB4A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14793" y="2322469"/>
                <a:ext cx="2256601" cy="116070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9198C3-B684-4028-85D5-36AA39C07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2317" y="1824934"/>
                <a:ext cx="295819" cy="159648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35D028-ECD1-4528-AA49-02E637F9F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0889" y="1352649"/>
                <a:ext cx="974573" cy="2113412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648146-64CE-4383-96A4-DAF2AE0BFB40}"/>
                  </a:ext>
                </a:extLst>
              </p:cNvPr>
              <p:cNvCxnSpPr/>
              <p:nvPr/>
            </p:nvCxnSpPr>
            <p:spPr>
              <a:xfrm flipH="1" flipV="1">
                <a:off x="8689209" y="2632488"/>
                <a:ext cx="2385701" cy="72235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39C73DF-DB9E-4DE1-8027-17D492400B6D}"/>
                  </a:ext>
                </a:extLst>
              </p:cNvPr>
              <p:cNvCxnSpPr/>
              <p:nvPr/>
            </p:nvCxnSpPr>
            <p:spPr>
              <a:xfrm flipH="1" flipV="1">
                <a:off x="9397695" y="1824932"/>
                <a:ext cx="1677215" cy="152990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F5B3A01-6733-4E05-B5A5-17D0175945A3}"/>
                  </a:ext>
                </a:extLst>
              </p:cNvPr>
              <p:cNvCxnSpPr/>
              <p:nvPr/>
            </p:nvCxnSpPr>
            <p:spPr>
              <a:xfrm flipH="1" flipV="1">
                <a:off x="10045462" y="1352649"/>
                <a:ext cx="1040541" cy="200219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1A0150D-F244-4A0A-AEFC-01A194F108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97695" y="1824932"/>
                <a:ext cx="1986362" cy="49753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7A2DF24-A62F-43B1-83F0-CC49F6C500C2}"/>
                  </a:ext>
                </a:extLst>
              </p:cNvPr>
              <p:cNvCxnSpPr/>
              <p:nvPr/>
            </p:nvCxnSpPr>
            <p:spPr>
              <a:xfrm flipV="1">
                <a:off x="8689209" y="1332527"/>
                <a:ext cx="1356253" cy="129996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2C36FED-8BA0-479F-92B3-CA06E2F87E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9209" y="2322469"/>
                <a:ext cx="2694848" cy="317024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99C46B3-EB98-427B-B014-5E74E0EA9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8871" y="2622385"/>
                <a:ext cx="325585" cy="843676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ECF1CA2-ED89-4DF2-BA52-533308B21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5677" y="3370073"/>
                <a:ext cx="2058895" cy="10268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D669F4-E22A-4477-A297-5506CED17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4572" y="2305361"/>
                <a:ext cx="229823" cy="1051317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Graphic 51" descr="Home with solid fill">
                <a:extLst>
                  <a:ext uri="{FF2B5EF4-FFF2-40B4-BE49-F238E27FC236}">
                    <a16:creationId xmlns:a16="http://schemas.microsoft.com/office/drawing/2014/main" id="{72FBF633-47CC-4017-A4FD-027E4290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423719" y="2053941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6" name="Graphic 55" descr="Home with solid fill">
                <a:extLst>
                  <a:ext uri="{FF2B5EF4-FFF2-40B4-BE49-F238E27FC236}">
                    <a16:creationId xmlns:a16="http://schemas.microsoft.com/office/drawing/2014/main" id="{E0F9EA7B-5279-4870-8906-FE3F44B7B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51615" y="3421415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7" name="Graphic 56" descr="Home with solid fill">
                <a:extLst>
                  <a:ext uri="{FF2B5EF4-FFF2-40B4-BE49-F238E27FC236}">
                    <a16:creationId xmlns:a16="http://schemas.microsoft.com/office/drawing/2014/main" id="{D1F29AEB-E0D5-4354-9E30-D836EDE38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68361" y="3214641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F238B25-466B-4743-B315-7003EB5F3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871" y="1787038"/>
                <a:ext cx="708486" cy="83534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8660CF1-D986-4E04-AD88-EFC40BCC8923}"/>
                  </a:ext>
                </a:extLst>
              </p:cNvPr>
              <p:cNvCxnSpPr/>
              <p:nvPr/>
            </p:nvCxnSpPr>
            <p:spPr>
              <a:xfrm flipV="1">
                <a:off x="9417798" y="1315419"/>
                <a:ext cx="667326" cy="49240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8FD0C1-A206-4AA5-853A-3C8B1CBA8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54861" y="1746443"/>
                <a:ext cx="89534" cy="55891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Graphic 60" descr="Home with solid fill">
                <a:extLst>
                  <a:ext uri="{FF2B5EF4-FFF2-40B4-BE49-F238E27FC236}">
                    <a16:creationId xmlns:a16="http://schemas.microsoft.com/office/drawing/2014/main" id="{6DE95AEF-0878-4F64-992E-9CBC9A7E3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5599" y="812579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62" name="Graphic 61" descr="Home with solid fill">
                <a:extLst>
                  <a:ext uri="{FF2B5EF4-FFF2-40B4-BE49-F238E27FC236}">
                    <a16:creationId xmlns:a16="http://schemas.microsoft.com/office/drawing/2014/main" id="{1C9B40E1-1360-42DC-844A-5A8C225E5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46707" y="2204712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63" name="Graphic 62" descr="Home with solid fill">
                <a:extLst>
                  <a:ext uri="{FF2B5EF4-FFF2-40B4-BE49-F238E27FC236}">
                    <a16:creationId xmlns:a16="http://schemas.microsoft.com/office/drawing/2014/main" id="{9B07079E-C50F-420D-BBCE-27007ED9D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54455" y="1136103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E8517EF-3457-49F8-93F7-C782DE8D9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3255" y="1335541"/>
                <a:ext cx="1151606" cy="375624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Graphic 64" descr="Home with solid fill">
                <a:extLst>
                  <a:ext uri="{FF2B5EF4-FFF2-40B4-BE49-F238E27FC236}">
                    <a16:creationId xmlns:a16="http://schemas.microsoft.com/office/drawing/2014/main" id="{86C432FA-8366-474C-8658-19B0F2342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48009" y="1166192"/>
                <a:ext cx="502840" cy="502840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E146C4-6E64-4D5B-BCE5-58DDE2AD34BE}"/>
                </a:ext>
              </a:extLst>
            </p:cNvPr>
            <p:cNvSpPr txBox="1"/>
            <p:nvPr/>
          </p:nvSpPr>
          <p:spPr>
            <a:xfrm>
              <a:off x="7853776" y="4846469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360 Distinct Paths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84DF02-6862-46E1-9275-C6C2A9890FE5}"/>
              </a:ext>
            </a:extLst>
          </p:cNvPr>
          <p:cNvGrpSpPr/>
          <p:nvPr/>
        </p:nvGrpSpPr>
        <p:grpSpPr>
          <a:xfrm>
            <a:off x="1078500" y="2540283"/>
            <a:ext cx="3779852" cy="3320423"/>
            <a:chOff x="4263979" y="2067294"/>
            <a:chExt cx="3779852" cy="332042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E957571-7E1A-4F39-83C3-898DEC604C3C}"/>
                </a:ext>
              </a:extLst>
            </p:cNvPr>
            <p:cNvGrpSpPr/>
            <p:nvPr/>
          </p:nvGrpSpPr>
          <p:grpSpPr>
            <a:xfrm>
              <a:off x="4263979" y="2067294"/>
              <a:ext cx="3779852" cy="3111676"/>
              <a:chOff x="3538538" y="1545818"/>
              <a:chExt cx="3779852" cy="311167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5BF80BC-2425-4A6D-9AF5-549B12CDC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6624" y="3055708"/>
                <a:ext cx="2256601" cy="116070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EE7D5B6-B077-4BF1-8AAC-1C48012C7E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6624" y="2558172"/>
                <a:ext cx="363343" cy="1664933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0885162-157C-467F-830B-1150AC256504}"/>
                  </a:ext>
                </a:extLst>
              </p:cNvPr>
              <p:cNvCxnSpPr/>
              <p:nvPr/>
            </p:nvCxnSpPr>
            <p:spPr>
              <a:xfrm flipV="1">
                <a:off x="4382886" y="2085888"/>
                <a:ext cx="1054407" cy="213052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A5C07A9-588B-4455-8006-6D1DBE60AEC1}"/>
                  </a:ext>
                </a:extLst>
              </p:cNvPr>
              <p:cNvCxnSpPr/>
              <p:nvPr/>
            </p:nvCxnSpPr>
            <p:spPr>
              <a:xfrm flipH="1" flipV="1">
                <a:off x="4081040" y="3365727"/>
                <a:ext cx="2385701" cy="72235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D58F771-849A-4410-869A-53AF8317FDE2}"/>
                  </a:ext>
                </a:extLst>
              </p:cNvPr>
              <p:cNvCxnSpPr/>
              <p:nvPr/>
            </p:nvCxnSpPr>
            <p:spPr>
              <a:xfrm flipH="1" flipV="1">
                <a:off x="4789526" y="2558171"/>
                <a:ext cx="1677215" cy="152990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DFFA97-392E-417F-BE0A-3F38BCDF62AA}"/>
                  </a:ext>
                </a:extLst>
              </p:cNvPr>
              <p:cNvCxnSpPr/>
              <p:nvPr/>
            </p:nvCxnSpPr>
            <p:spPr>
              <a:xfrm flipH="1" flipV="1">
                <a:off x="5437293" y="2085888"/>
                <a:ext cx="1040541" cy="200219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590767C-8357-4B74-A712-37B28D3AB3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89526" y="2558171"/>
                <a:ext cx="1986362" cy="49753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66AADF-2C44-4BDC-AC06-4244EE7B38BD}"/>
                  </a:ext>
                </a:extLst>
              </p:cNvPr>
              <p:cNvCxnSpPr/>
              <p:nvPr/>
            </p:nvCxnSpPr>
            <p:spPr>
              <a:xfrm flipV="1">
                <a:off x="4081040" y="2065766"/>
                <a:ext cx="1356253" cy="129996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2E6ABAC-EFC8-4FCA-9197-B8BC3538C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81040" y="3055708"/>
                <a:ext cx="2694848" cy="317024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8D23450-BAF4-4D64-9248-E326A6BBBBC3}"/>
                  </a:ext>
                </a:extLst>
              </p:cNvPr>
              <p:cNvGrpSpPr/>
              <p:nvPr/>
            </p:nvGrpSpPr>
            <p:grpSpPr>
              <a:xfrm>
                <a:off x="3538538" y="1545818"/>
                <a:ext cx="3779852" cy="3111676"/>
                <a:chOff x="7295908" y="1289536"/>
                <a:chExt cx="3779852" cy="3111676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8A6B6EE-EC64-4D1E-BA8F-F5B8E402B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8072" y="3099342"/>
                  <a:ext cx="325585" cy="843676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632B09C-AF70-411E-BF70-C599F568F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04878" y="3847030"/>
                  <a:ext cx="2058895" cy="102685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3497577-0BB3-4FD8-9681-EB76CE0B0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63773" y="2782318"/>
                  <a:ext cx="229823" cy="1051317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9" name="Graphic 88" descr="Home with solid fill">
                  <a:extLst>
                    <a:ext uri="{FF2B5EF4-FFF2-40B4-BE49-F238E27FC236}">
                      <a16:creationId xmlns:a16="http://schemas.microsoft.com/office/drawing/2014/main" id="{B2CEF8F8-E6BC-4F8C-B138-4FCB25FFE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72920" y="2530898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90" name="Graphic 89" descr="Home with solid fill">
                  <a:extLst>
                    <a:ext uri="{FF2B5EF4-FFF2-40B4-BE49-F238E27FC236}">
                      <a16:creationId xmlns:a16="http://schemas.microsoft.com/office/drawing/2014/main" id="{CB317BFD-AB66-42C1-8537-1B26ECC66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0816" y="3898372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91" name="Graphic 90" descr="Home with solid fill">
                  <a:extLst>
                    <a:ext uri="{FF2B5EF4-FFF2-40B4-BE49-F238E27FC236}">
                      <a16:creationId xmlns:a16="http://schemas.microsoft.com/office/drawing/2014/main" id="{F22C13BB-0A0E-46C8-8175-A41F66143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7562" y="3691598"/>
                  <a:ext cx="502840" cy="502840"/>
                </a:xfrm>
                <a:prstGeom prst="rect">
                  <a:avLst/>
                </a:prstGeom>
              </p:spPr>
            </p:pic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4256D2F-27DA-47F2-A855-D4BE9D250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78072" y="2263995"/>
                  <a:ext cx="708486" cy="835348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F0463C9-8B86-43AE-94B3-C3EC397BD62F}"/>
                    </a:ext>
                  </a:extLst>
                </p:cNvPr>
                <p:cNvCxnSpPr/>
                <p:nvPr/>
              </p:nvCxnSpPr>
              <p:spPr>
                <a:xfrm flipV="1">
                  <a:off x="8566999" y="1792376"/>
                  <a:ext cx="667326" cy="492405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EAA3115-FB83-4484-8867-683B10F58670}"/>
                    </a:ext>
                  </a:extLst>
                </p:cNvPr>
                <p:cNvCxnSpPr/>
                <p:nvPr/>
              </p:nvCxnSpPr>
              <p:spPr>
                <a:xfrm>
                  <a:off x="9234325" y="1812498"/>
                  <a:ext cx="1259271" cy="96982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5" name="Graphic 94" descr="Home with solid fill">
                  <a:extLst>
                    <a:ext uri="{FF2B5EF4-FFF2-40B4-BE49-F238E27FC236}">
                      <a16:creationId xmlns:a16="http://schemas.microsoft.com/office/drawing/2014/main" id="{ED8FCD63-271C-4F39-864E-B77DCDCAB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4800" y="1289536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96" name="Graphic 95" descr="Home with solid fill">
                  <a:extLst>
                    <a:ext uri="{FF2B5EF4-FFF2-40B4-BE49-F238E27FC236}">
                      <a16:creationId xmlns:a16="http://schemas.microsoft.com/office/drawing/2014/main" id="{0CDEE61C-6889-4324-AAAC-75F042817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5908" y="2681669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98" name="Graphic 97" descr="Home with solid fill">
                  <a:extLst>
                    <a:ext uri="{FF2B5EF4-FFF2-40B4-BE49-F238E27FC236}">
                      <a16:creationId xmlns:a16="http://schemas.microsoft.com/office/drawing/2014/main" id="{7ABE645F-AA97-4EA4-A0D7-04E2D3DA1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3656" y="1613060"/>
                  <a:ext cx="502840" cy="502840"/>
                </a:xfrm>
                <a:prstGeom prst="rect">
                  <a:avLst/>
                </a:prstGeom>
              </p:spPr>
            </p:pic>
          </p:grp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104405F-E236-4D64-AA7B-7795D7FC3D1D}"/>
                </a:ext>
              </a:extLst>
            </p:cNvPr>
            <p:cNvSpPr txBox="1"/>
            <p:nvPr/>
          </p:nvSpPr>
          <p:spPr>
            <a:xfrm>
              <a:off x="5275782" y="4987607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Distinct Paths</a:t>
              </a:r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81CFD1-5EAD-45F8-9199-BD02B38C1D26}"/>
              </a:ext>
            </a:extLst>
          </p:cNvPr>
          <p:cNvSpPr/>
          <p:nvPr/>
        </p:nvSpPr>
        <p:spPr>
          <a:xfrm>
            <a:off x="5573423" y="4033065"/>
            <a:ext cx="1366152" cy="5632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8EFDE9-9B56-4589-B605-F355A64126BC}"/>
              </a:ext>
            </a:extLst>
          </p:cNvPr>
          <p:cNvSpPr txBox="1"/>
          <p:nvPr/>
        </p:nvSpPr>
        <p:spPr>
          <a:xfrm>
            <a:off x="4485045" y="1473425"/>
            <a:ext cx="3542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Number of distinct paths goes up rapidly with Points of Interest (POIs)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6A0B118-B38F-4133-80CA-5CC31B7A3206}"/>
              </a:ext>
            </a:extLst>
          </p:cNvPr>
          <p:cNvSpPr txBox="1"/>
          <p:nvPr/>
        </p:nvSpPr>
        <p:spPr>
          <a:xfrm>
            <a:off x="9536436" y="1918174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7 POIs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325B1A-1A2D-4D21-913C-6A5B4C7F5BB9}"/>
              </a:ext>
            </a:extLst>
          </p:cNvPr>
          <p:cNvSpPr txBox="1"/>
          <p:nvPr/>
        </p:nvSpPr>
        <p:spPr>
          <a:xfrm>
            <a:off x="2525732" y="1943303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 POIs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80518C-0450-4E52-A0F8-8ED7F67428D3}"/>
              </a:ext>
            </a:extLst>
          </p:cNvPr>
          <p:cNvSpPr txBox="1"/>
          <p:nvPr/>
        </p:nvSpPr>
        <p:spPr>
          <a:xfrm>
            <a:off x="4754730" y="4622934"/>
            <a:ext cx="3542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one more POI</a:t>
            </a:r>
          </a:p>
        </p:txBody>
      </p:sp>
    </p:spTree>
    <p:extLst>
      <p:ext uri="{BB962C8B-B14F-4D97-AF65-F5344CB8AC3E}">
        <p14:creationId xmlns:p14="http://schemas.microsoft.com/office/powerpoint/2010/main" val="43978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76E1E-60F8-42E0-AAC8-D16F1545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60" y="1446420"/>
            <a:ext cx="7069540" cy="4249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The Traveling Salesman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11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A6B31-8469-4CA5-B74B-C8B7DD33A0D8}"/>
              </a:ext>
            </a:extLst>
          </p:cNvPr>
          <p:cNvSpPr txBox="1"/>
          <p:nvPr/>
        </p:nvSpPr>
        <p:spPr>
          <a:xfrm>
            <a:off x="609600" y="1277815"/>
            <a:ext cx="3850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Paths increase as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(n-1)!/2, where n is the number of POIs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Curry, 2020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830CA-9F0D-4733-A16B-E7FBDAFC3F68}"/>
              </a:ext>
            </a:extLst>
          </p:cNvPr>
          <p:cNvSpPr txBox="1"/>
          <p:nvPr/>
        </p:nvSpPr>
        <p:spPr>
          <a:xfrm>
            <a:off x="609600" y="3429000"/>
            <a:ext cx="39066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Brute force solution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quickly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becomes infeasible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 solution close to the optimal (i.e., shortest) route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4FD2C-4A4D-4917-8F5F-AD28009989A9}"/>
              </a:ext>
            </a:extLst>
          </p:cNvPr>
          <p:cNvSpPr txBox="1"/>
          <p:nvPr/>
        </p:nvSpPr>
        <p:spPr>
          <a:xfrm>
            <a:off x="10509670" y="161953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4.4 x 10</a:t>
            </a:r>
            <a:r>
              <a:rPr lang="en-US" baseline="30000" dirty="0">
                <a:solidFill>
                  <a:schemeClr val="accent6"/>
                </a:solidFill>
              </a:rPr>
              <a:t>30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805E4F-FB43-4BDA-B5B5-9DE0D7C6FD2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1046035" y="1988866"/>
            <a:ext cx="181523" cy="258445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The Traveling Salesman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A6B31-8469-4CA5-B74B-C8B7DD33A0D8}"/>
              </a:ext>
            </a:extLst>
          </p:cNvPr>
          <p:cNvSpPr txBox="1"/>
          <p:nvPr/>
        </p:nvSpPr>
        <p:spPr>
          <a:xfrm>
            <a:off x="899591" y="1558066"/>
            <a:ext cx="2840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Also, paths are frequently not simple straight lines between POIs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9D73C9-3205-4D89-9DF1-C9601ADC11A7}"/>
              </a:ext>
            </a:extLst>
          </p:cNvPr>
          <p:cNvGrpSpPr/>
          <p:nvPr/>
        </p:nvGrpSpPr>
        <p:grpSpPr>
          <a:xfrm>
            <a:off x="8038200" y="1366017"/>
            <a:ext cx="3840107" cy="3209664"/>
            <a:chOff x="8038200" y="1366017"/>
            <a:chExt cx="3840107" cy="32096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F569AC-4513-476B-B9FC-98C3632DDEB7}"/>
                </a:ext>
              </a:extLst>
            </p:cNvPr>
            <p:cNvGrpSpPr/>
            <p:nvPr/>
          </p:nvGrpSpPr>
          <p:grpSpPr>
            <a:xfrm>
              <a:off x="8635028" y="1366017"/>
              <a:ext cx="2718772" cy="3200281"/>
              <a:chOff x="8544121" y="3363855"/>
              <a:chExt cx="2718772" cy="320028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FC737F1-4598-47F7-B776-FCC5447AD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122BEDA-0DBA-432E-83CC-001D476C1D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E733E66-CEA8-4680-8873-6C8737698B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5FC79C-35B3-41BC-BBBF-7FD7C097A5D5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C30FD7C-7245-44BE-BDCF-88E56D65A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9B3B696-B2EC-492E-8F0C-2C4E523899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BD6C330-2F8F-4927-93CF-781DF39AF466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E1667ED-60F5-4490-B5AB-560E04F47029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89F1F65-6618-492A-8816-EE96A7BEA157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A4570D8-06C9-4D8C-882A-A941DF64536B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7783E10-E38D-433D-8030-8A327670C457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2C73182-E163-4FD6-A158-7A26DFE60B13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393923A-A38E-4CC9-9162-00A1061F5A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4141CF0-12B3-4EBE-ACA0-8FA1D08E4FF8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033A92-16EA-4D6A-8E1C-4DF358673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32A5FB-CA39-4B98-9BB1-6B2B459AA0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E6A676F-888A-4423-9CC5-8560D59FE402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C54FB54-716A-48D3-828F-60EB7A111375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FBA4DAB-DCDD-4EAC-8402-E1EFAC2D1730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76D631-02F2-4E1F-B794-E676BF78462E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22C148-82DE-4979-8E6D-77FAB8E6461B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6F7F5F-AC18-4A2C-BE0B-7E74B83C1F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A2A75D4-D074-4DD5-8332-7BE7D1E87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7CDB2-7E0C-4BCC-A685-8D45BF655CD9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D25400-156C-473B-BD6A-8B04A379D417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8FB72C-557F-4F12-88B5-9E9814A53EA8}"/>
                </a:ext>
              </a:extLst>
            </p:cNvPr>
            <p:cNvGrpSpPr/>
            <p:nvPr/>
          </p:nvGrpSpPr>
          <p:grpSpPr>
            <a:xfrm>
              <a:off x="8038200" y="1401068"/>
              <a:ext cx="3840107" cy="3174613"/>
              <a:chOff x="7913740" y="368936"/>
              <a:chExt cx="3840107" cy="3174613"/>
            </a:xfrm>
          </p:grpSpPr>
          <p:pic>
            <p:nvPicPr>
              <p:cNvPr id="38" name="Graphic 37" descr="Home with solid fill">
                <a:extLst>
                  <a:ext uri="{FF2B5EF4-FFF2-40B4-BE49-F238E27FC236}">
                    <a16:creationId xmlns:a16="http://schemas.microsoft.com/office/drawing/2014/main" id="{8CFB534C-19FA-49CA-963B-28EAD27A2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36972" y="368936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F370B1F-130B-416A-B24E-7AEBDBBF61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7180" y="2221909"/>
                <a:ext cx="16198" cy="872415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71EAA5B-DD88-4842-A848-D6F60E3537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5958" y="3066049"/>
                <a:ext cx="329939" cy="5637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9B578AC-7F2D-4C36-93F8-99EAE4D23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3968" y="3085119"/>
                <a:ext cx="30588" cy="447307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E4CEB20-80ED-47DC-903B-C5978DE553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0432" y="3491632"/>
                <a:ext cx="2069371" cy="40794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1EDD6BC-ECDF-44B2-B70C-08099F7D8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29383" y="2937755"/>
                <a:ext cx="40420" cy="56727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9F07691-9250-4745-887B-9D2BD8D25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1889" y="2944508"/>
                <a:ext cx="319118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A0F515F-32F6-4BE2-B320-2BEC68C33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45680" y="1913532"/>
                <a:ext cx="108482" cy="1030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1E0D4A-F4CD-4BDC-8C43-F58CF35A34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7335" y="1127098"/>
                <a:ext cx="83918" cy="78643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8F5F8D8-7A6D-4D8C-8C14-9EEA1F0603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9335" y="1112148"/>
                <a:ext cx="591918" cy="761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C4EDF1A-F9A4-4B42-AE72-D41DB65FD2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76787" y="961120"/>
                <a:ext cx="720544" cy="165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D9966A2-B380-4ABE-A0BB-5284ECB3D7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034" y="936223"/>
                <a:ext cx="662358" cy="458841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8EBC2C-E35E-4FB7-9CB5-FF6F170846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9000" y="1401810"/>
                <a:ext cx="680662" cy="6793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1DA7AC-47AB-4F89-8832-A54AD11DD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5279" y="1434136"/>
                <a:ext cx="13720" cy="77328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Graphic 51" descr="Home with solid fill">
                <a:extLst>
                  <a:ext uri="{FF2B5EF4-FFF2-40B4-BE49-F238E27FC236}">
                    <a16:creationId xmlns:a16="http://schemas.microsoft.com/office/drawing/2014/main" id="{4F04CA19-C1B6-4BDF-8A99-DD0B3A910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51007" y="2854455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3" name="Graphic 52" descr="Home with solid fill">
                <a:extLst>
                  <a:ext uri="{FF2B5EF4-FFF2-40B4-BE49-F238E27FC236}">
                    <a16:creationId xmlns:a16="http://schemas.microsoft.com/office/drawing/2014/main" id="{9E6E1BE3-AA59-4310-9596-3B61F0D73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07041" y="1604516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4" name="Graphic 53" descr="Home with solid fill">
                <a:extLst>
                  <a:ext uri="{FF2B5EF4-FFF2-40B4-BE49-F238E27FC236}">
                    <a16:creationId xmlns:a16="http://schemas.microsoft.com/office/drawing/2014/main" id="{50E9C4A7-0186-46DC-B49A-BEA0AE98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53968" y="809825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5" name="Graphic 54" descr="Home with solid fill">
                <a:extLst>
                  <a:ext uri="{FF2B5EF4-FFF2-40B4-BE49-F238E27FC236}">
                    <a16:creationId xmlns:a16="http://schemas.microsoft.com/office/drawing/2014/main" id="{394ABDEF-B65C-4C92-8E53-BA5A75175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13740" y="1973074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6" name="Graphic 55" descr="Home with solid fill">
                <a:extLst>
                  <a:ext uri="{FF2B5EF4-FFF2-40B4-BE49-F238E27FC236}">
                    <a16:creationId xmlns:a16="http://schemas.microsoft.com/office/drawing/2014/main" id="{930B29B0-98A7-48DB-8B8D-07664B602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00806" y="3040709"/>
                <a:ext cx="502840" cy="50284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43F97C-DA95-462D-B648-7CE2C5AEAE76}"/>
              </a:ext>
            </a:extLst>
          </p:cNvPr>
          <p:cNvGrpSpPr/>
          <p:nvPr/>
        </p:nvGrpSpPr>
        <p:grpSpPr>
          <a:xfrm>
            <a:off x="3412005" y="3350388"/>
            <a:ext cx="3779852" cy="3223347"/>
            <a:chOff x="3412005" y="3350388"/>
            <a:chExt cx="3779852" cy="322334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C5860D-64DE-429A-B85F-95E5741B924B}"/>
                </a:ext>
              </a:extLst>
            </p:cNvPr>
            <p:cNvGrpSpPr/>
            <p:nvPr/>
          </p:nvGrpSpPr>
          <p:grpSpPr>
            <a:xfrm>
              <a:off x="3979570" y="3350388"/>
              <a:ext cx="2718772" cy="3200281"/>
              <a:chOff x="8544121" y="3363855"/>
              <a:chExt cx="2718772" cy="320028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718A292-5A72-4DE6-A989-6A5278DB3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A545C0C-A6A6-4352-B322-DC02B0380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E324948-4C63-4530-8192-35C052575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4680C35-EECD-47BD-AD7F-E8B450865559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08E6EF2-C05F-40F5-A839-7F122D7A4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BAB36B9-04AB-423A-966C-CD40C45D5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B26A931-3DF2-4028-95C1-1CFFD7D933AB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407C5B3-287A-4A74-852C-8CC578061CD6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E4F0C5D-3ED4-45E3-947A-1F691D4045A7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251DFF7-BF14-496A-AB17-FE1474798FFB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BF240C5-C78A-43B9-B873-98A6C53485ED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019A99-0451-4D2F-8594-A51D1C6BBF66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C95C290-8AD4-4C27-83BA-31AF08BBC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15D52AC-4F15-4167-ADBB-26BB9E2810B9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6031C82-0730-407C-B7EA-AA2AD8DD1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F53FFBC-95D1-41EE-B06C-509A68A3C3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E745B23-0374-42A6-B93D-35F34253FA60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A101BD9-F92E-4ED5-9F6E-03EAE6EC3343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891E5B2-E57B-4AFF-92EF-90EABFE7F32F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92B3A6-6AD8-40B3-A027-97FBA3B5B040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156446F-7E46-4F18-91C2-844614BF714E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D9D4943-B221-43A9-B591-175F2C0D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1F1A62C-5281-402D-A2AD-5405E0D6E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DF5C03-749F-414C-95F3-3652D78C5155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FC45E29-8A3A-4ABE-AC21-BAF48F169603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02B9532-4BD0-4C99-A89C-5D144544F7A0}"/>
                </a:ext>
              </a:extLst>
            </p:cNvPr>
            <p:cNvGrpSpPr/>
            <p:nvPr/>
          </p:nvGrpSpPr>
          <p:grpSpPr>
            <a:xfrm>
              <a:off x="3412005" y="3462059"/>
              <a:ext cx="3779852" cy="3111676"/>
              <a:chOff x="7900489" y="753855"/>
              <a:chExt cx="3779852" cy="3111676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DFD7C8-4D7A-422B-963B-4B7B78A2A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2653" y="2563661"/>
                <a:ext cx="325585" cy="843676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251262C-4312-4D19-95C0-6E48D02710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9459" y="3311349"/>
                <a:ext cx="2058895" cy="10268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A078737-6B2F-4109-86A3-D57D76657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68354" y="2246637"/>
                <a:ext cx="229823" cy="1051317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Graphic 86" descr="Home with solid fill">
                <a:extLst>
                  <a:ext uri="{FF2B5EF4-FFF2-40B4-BE49-F238E27FC236}">
                    <a16:creationId xmlns:a16="http://schemas.microsoft.com/office/drawing/2014/main" id="{CAC66773-1F1A-4F4B-AF8C-F8A810A4A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177501" y="1995217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88" name="Graphic 87" descr="Home with solid fill">
                <a:extLst>
                  <a:ext uri="{FF2B5EF4-FFF2-40B4-BE49-F238E27FC236}">
                    <a16:creationId xmlns:a16="http://schemas.microsoft.com/office/drawing/2014/main" id="{D0A864ED-AB1D-4927-AC7A-5DF727BED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05397" y="3362691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89" name="Graphic 88" descr="Home with solid fill">
                <a:extLst>
                  <a:ext uri="{FF2B5EF4-FFF2-40B4-BE49-F238E27FC236}">
                    <a16:creationId xmlns:a16="http://schemas.microsoft.com/office/drawing/2014/main" id="{A365B259-85A2-4890-B930-401D6270D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22143" y="3155917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D201A97-5A11-4607-B0EC-EE7268BB0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2653" y="1728314"/>
                <a:ext cx="708486" cy="83534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6974FB1-BAC4-430D-9B79-96DB42533997}"/>
                  </a:ext>
                </a:extLst>
              </p:cNvPr>
              <p:cNvCxnSpPr/>
              <p:nvPr/>
            </p:nvCxnSpPr>
            <p:spPr>
              <a:xfrm flipV="1">
                <a:off x="9171580" y="1256695"/>
                <a:ext cx="667326" cy="49240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71063BF-B88F-4B45-8590-83572B231A0E}"/>
                  </a:ext>
                </a:extLst>
              </p:cNvPr>
              <p:cNvCxnSpPr/>
              <p:nvPr/>
            </p:nvCxnSpPr>
            <p:spPr>
              <a:xfrm>
                <a:off x="9838906" y="1276817"/>
                <a:ext cx="1259271" cy="969820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Graphic 92" descr="Home with solid fill">
                <a:extLst>
                  <a:ext uri="{FF2B5EF4-FFF2-40B4-BE49-F238E27FC236}">
                    <a16:creationId xmlns:a16="http://schemas.microsoft.com/office/drawing/2014/main" id="{396B1D96-C289-4275-946E-B02B80AFC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99381" y="753855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94" name="Graphic 93" descr="Home with solid fill">
                <a:extLst>
                  <a:ext uri="{FF2B5EF4-FFF2-40B4-BE49-F238E27FC236}">
                    <a16:creationId xmlns:a16="http://schemas.microsoft.com/office/drawing/2014/main" id="{5CE49CF7-FF99-47C8-87FD-DAD0D145C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00489" y="2145988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95" name="Graphic 94" descr="Home with solid fill">
                <a:extLst>
                  <a:ext uri="{FF2B5EF4-FFF2-40B4-BE49-F238E27FC236}">
                    <a16:creationId xmlns:a16="http://schemas.microsoft.com/office/drawing/2014/main" id="{1E113C75-2B87-4BAB-9FBD-7C1F37873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08237" y="1077379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6A5D31B8-6A48-4D63-8F8E-6CF0DA1D546E}"/>
              </a:ext>
            </a:extLst>
          </p:cNvPr>
          <p:cNvSpPr txBox="1"/>
          <p:nvPr/>
        </p:nvSpPr>
        <p:spPr>
          <a:xfrm>
            <a:off x="8054628" y="4962489"/>
            <a:ext cx="3542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Paths follow a street network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27DFEC5C-11C4-4E62-8A93-32B6C60458E8}"/>
              </a:ext>
            </a:extLst>
          </p:cNvPr>
          <p:cNvSpPr/>
          <p:nvPr/>
        </p:nvSpPr>
        <p:spPr>
          <a:xfrm rot="2936941">
            <a:off x="7510164" y="3802101"/>
            <a:ext cx="687089" cy="854075"/>
          </a:xfrm>
          <a:prstGeom prst="up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Goals for the Route30 Routing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B03E83-4C55-47AA-86A8-9B70495EA2D3}"/>
              </a:ext>
            </a:extLst>
          </p:cNvPr>
          <p:cNvGrpSpPr>
            <a:grpSpLocks noChangeAspect="1"/>
          </p:cNvGrpSpPr>
          <p:nvPr/>
        </p:nvGrpSpPr>
        <p:grpSpPr>
          <a:xfrm>
            <a:off x="6962497" y="4167935"/>
            <a:ext cx="2720148" cy="2295741"/>
            <a:chOff x="8081322" y="1366017"/>
            <a:chExt cx="3791909" cy="320028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9676312-40B9-491E-B460-91A765D9A588}"/>
                </a:ext>
              </a:extLst>
            </p:cNvPr>
            <p:cNvGrpSpPr/>
            <p:nvPr/>
          </p:nvGrpSpPr>
          <p:grpSpPr>
            <a:xfrm>
              <a:off x="8635028" y="1366017"/>
              <a:ext cx="2718772" cy="3200281"/>
              <a:chOff x="8544121" y="3363855"/>
              <a:chExt cx="2718772" cy="3200281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3217B4E-ED6A-4ACB-AA9D-975DBD7FB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B9E8D06-1078-4698-874F-FDF3589DF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5D2C619-2590-476F-8EEB-692C0ECB2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EEF30CC-838E-4919-87BA-5024907BC924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450DE33-086B-4B1B-A8AF-0BBB8FA2F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06FA298-5635-4D1B-8043-FD4166752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3D047B9-8C37-48ED-A094-0BBD09117B5A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E90BA81-75C6-4699-9701-CCA40BDFB836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C582319-8F99-479A-988E-4AD47BB27F98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B5E2984-AEAE-49AD-8BA9-59F0D22295AE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872484D-F599-4950-8DFF-0106F49F20C4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5B8DC9F-48C7-4AF4-A172-C7395A8CA4DE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DFD90D8-C95A-4A00-B447-99CEB65AD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D3D1C01-7D54-4CF9-A24B-C5C60B5C59C9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9B1DE90-9914-4867-AE54-6F42034BE8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BA92296-DE18-4F51-9651-83ECCB7B4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5AA0860-31F0-4BA5-BFC5-0EFECD2A5255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4E119FE-4E15-4DCD-A9E9-CAB7844B3761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D30E6D3-A5BA-4252-9A2C-7CB149CCF961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C821B50-0F10-4DF9-B5A0-3EA8AA3F6451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DCCBDEA-39C8-4943-B36A-C094CE8C5E37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A554D2C2-B55A-4BB0-B3C1-C096443E74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96F9602-8D7C-4F93-9F23-F99EF8E20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0A1637E-1EEF-43E4-95A3-2B58BB688CD0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DFA13D4-80A4-4363-884E-FF4D02A99E3E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3B6A842-B6C4-4D0C-B92C-936F49327CFE}"/>
                </a:ext>
              </a:extLst>
            </p:cNvPr>
            <p:cNvGrpSpPr/>
            <p:nvPr/>
          </p:nvGrpSpPr>
          <p:grpSpPr>
            <a:xfrm>
              <a:off x="8081322" y="1399456"/>
              <a:ext cx="3791909" cy="3165102"/>
              <a:chOff x="7956862" y="367324"/>
              <a:chExt cx="3791909" cy="3165102"/>
            </a:xfrm>
          </p:grpSpPr>
          <p:pic>
            <p:nvPicPr>
              <p:cNvPr id="100" name="Graphic 99" descr="Home with solid fill">
                <a:extLst>
                  <a:ext uri="{FF2B5EF4-FFF2-40B4-BE49-F238E27FC236}">
                    <a16:creationId xmlns:a16="http://schemas.microsoft.com/office/drawing/2014/main" id="{D8A8E3C8-AAA2-45CD-AB33-82654545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47801" y="367324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D977C3C-2CA1-4E26-8B8A-36F8019EA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7180" y="2221909"/>
                <a:ext cx="16198" cy="872415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66E8A04-2996-486B-9BEC-EE4338260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5958" y="3066049"/>
                <a:ext cx="329939" cy="5637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2ED3AB3-1F21-4188-B57A-4D23F0C1D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3968" y="3085119"/>
                <a:ext cx="30588" cy="447307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9535E2A-1C1A-41AA-91B6-060843359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0432" y="3491632"/>
                <a:ext cx="2069371" cy="40794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CE93332-A1FC-424F-9259-9D29A76877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29383" y="2937755"/>
                <a:ext cx="40420" cy="56727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320BA1D-A001-4D48-A4EE-996EC574B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1889" y="2944508"/>
                <a:ext cx="319118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E5010F9-2E69-4E6F-8BB2-7C9B5BB0DF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45680" y="1913532"/>
                <a:ext cx="108482" cy="1030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D60B2C7-F8EA-4202-8D67-1EE3D8D56A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7335" y="1127098"/>
                <a:ext cx="83918" cy="78643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454F46-142A-4C14-B02D-4EAF25FE7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9335" y="1112148"/>
                <a:ext cx="591918" cy="761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6357B5A-E002-4C93-B2B5-CEA4781652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76787" y="961120"/>
                <a:ext cx="720544" cy="165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F2E4F57-040A-421E-8D2E-6214A6D541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034" y="936223"/>
                <a:ext cx="662358" cy="458841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582BC84-B77D-4C47-B873-AFE171CA35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9000" y="1401810"/>
                <a:ext cx="680662" cy="6793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F7EE660-0ACE-4357-9D92-9767533957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5279" y="1434136"/>
                <a:ext cx="13720" cy="77328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Graphic 113" descr="Home with solid fill">
                <a:extLst>
                  <a:ext uri="{FF2B5EF4-FFF2-40B4-BE49-F238E27FC236}">
                    <a16:creationId xmlns:a16="http://schemas.microsoft.com/office/drawing/2014/main" id="{97DF9737-6803-4AFD-A68B-E28F9F524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45931" y="2871001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15" name="Graphic 114" descr="Home with solid fill">
                <a:extLst>
                  <a:ext uri="{FF2B5EF4-FFF2-40B4-BE49-F238E27FC236}">
                    <a16:creationId xmlns:a16="http://schemas.microsoft.com/office/drawing/2014/main" id="{49B6770E-531A-4625-AA88-F5966ABC5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22010" y="1601254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16" name="Graphic 115" descr="Home with solid fill">
                <a:extLst>
                  <a:ext uri="{FF2B5EF4-FFF2-40B4-BE49-F238E27FC236}">
                    <a16:creationId xmlns:a16="http://schemas.microsoft.com/office/drawing/2014/main" id="{A7BD41A3-8BDC-434C-9D18-1DA47874D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42702" y="799482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17" name="Graphic 116" descr="Home with solid fill">
                <a:extLst>
                  <a:ext uri="{FF2B5EF4-FFF2-40B4-BE49-F238E27FC236}">
                    <a16:creationId xmlns:a16="http://schemas.microsoft.com/office/drawing/2014/main" id="{BB4ABCDF-054B-418F-A965-3A19F6649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56862" y="1881183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18" name="Graphic 117" descr="Home with solid fill">
                <a:extLst>
                  <a:ext uri="{FF2B5EF4-FFF2-40B4-BE49-F238E27FC236}">
                    <a16:creationId xmlns:a16="http://schemas.microsoft.com/office/drawing/2014/main" id="{B75BF761-8288-4446-B9BE-3E0E35AD1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97251" y="3002186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96531E7-E4D0-4246-BB9A-6A1FACECAAA4}"/>
              </a:ext>
            </a:extLst>
          </p:cNvPr>
          <p:cNvSpPr txBox="1"/>
          <p:nvPr/>
        </p:nvSpPr>
        <p:spPr>
          <a:xfrm>
            <a:off x="899593" y="1424274"/>
            <a:ext cx="4782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Find a solution close to optimal, efficiently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Build the path along a street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Manage constraints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Street network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BEE884-2EF5-4290-B544-4C97FBA8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475" y="1222328"/>
            <a:ext cx="4514947" cy="27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CE48-9949-4419-BC6D-CCD3434F5E08}"/>
              </a:ext>
            </a:extLst>
          </p:cNvPr>
          <p:cNvSpPr txBox="1"/>
          <p:nvPr/>
        </p:nvSpPr>
        <p:spPr>
          <a:xfrm>
            <a:off x="1388962" y="1756412"/>
            <a:ext cx="9612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r>
              <a:rPr lang="en-US" sz="4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Library Design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Implementation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can use the Library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to using the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59B2E-FD04-40BC-839F-8FD1F2CC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Distance Matrix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88B470-E74A-46B2-BF52-7302163E1DE1}"/>
              </a:ext>
            </a:extLst>
          </p:cNvPr>
          <p:cNvGrpSpPr/>
          <p:nvPr/>
        </p:nvGrpSpPr>
        <p:grpSpPr>
          <a:xfrm>
            <a:off x="7019749" y="1233411"/>
            <a:ext cx="4138366" cy="1593568"/>
            <a:chOff x="7019749" y="1233411"/>
            <a:chExt cx="4138366" cy="1593568"/>
          </a:xfrm>
        </p:grpSpPr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46F35B41-ACDB-4F3F-84B2-03F27B0F27BA}"/>
                </a:ext>
              </a:extLst>
            </p:cNvPr>
            <p:cNvSpPr txBox="1"/>
            <p:nvPr/>
          </p:nvSpPr>
          <p:spPr>
            <a:xfrm>
              <a:off x="7019749" y="1238590"/>
              <a:ext cx="2114078" cy="15883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Route30 Route Generation Library</a:t>
              </a:r>
              <a:endPara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5">
              <a:extLst>
                <a:ext uri="{FF2B5EF4-FFF2-40B4-BE49-F238E27FC236}">
                  <a16:creationId xmlns:a16="http://schemas.microsoft.com/office/drawing/2014/main" id="{FB5C1580-50CC-47EB-A1DF-77376D2885DA}"/>
                </a:ext>
              </a:extLst>
            </p:cNvPr>
            <p:cNvSpPr txBox="1"/>
            <p:nvPr/>
          </p:nvSpPr>
          <p:spPr>
            <a:xfrm>
              <a:off x="9134713" y="2142937"/>
              <a:ext cx="2023335" cy="6774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Distance Matrix Component</a:t>
              </a:r>
              <a:endPara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5">
              <a:extLst>
                <a:ext uri="{FF2B5EF4-FFF2-40B4-BE49-F238E27FC236}">
                  <a16:creationId xmlns:a16="http://schemas.microsoft.com/office/drawing/2014/main" id="{3A7025B0-93AF-4D9C-B838-E80FBD062122}"/>
                </a:ext>
              </a:extLst>
            </p:cNvPr>
            <p:cNvSpPr txBox="1"/>
            <p:nvPr/>
          </p:nvSpPr>
          <p:spPr>
            <a:xfrm>
              <a:off x="9133827" y="1233411"/>
              <a:ext cx="2024288" cy="780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 Generation Component</a:t>
              </a:r>
              <a:endPara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6F1365B-9B34-4FC1-9091-63E52E32FBC7}"/>
              </a:ext>
            </a:extLst>
          </p:cNvPr>
          <p:cNvSpPr txBox="1"/>
          <p:nvPr/>
        </p:nvSpPr>
        <p:spPr>
          <a:xfrm>
            <a:off x="838200" y="1238353"/>
            <a:ext cx="581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Find the shortest path between every pair of POIs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E2902BE-87CA-4A7A-9E44-3C1029EE9289}"/>
              </a:ext>
            </a:extLst>
          </p:cNvPr>
          <p:cNvGrpSpPr/>
          <p:nvPr/>
        </p:nvGrpSpPr>
        <p:grpSpPr>
          <a:xfrm>
            <a:off x="7573948" y="3039821"/>
            <a:ext cx="3779852" cy="3315750"/>
            <a:chOff x="7705438" y="2265343"/>
            <a:chExt cx="3779852" cy="331575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F2BAE29-EBDD-4CB6-8C18-DAE06635CEBC}"/>
                </a:ext>
              </a:extLst>
            </p:cNvPr>
            <p:cNvCxnSpPr/>
            <p:nvPr/>
          </p:nvCxnSpPr>
          <p:spPr>
            <a:xfrm flipV="1">
              <a:off x="8613186" y="3758125"/>
              <a:ext cx="2263050" cy="11607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AE9027B-29B9-4016-93DA-FCDF05C80DCE}"/>
                </a:ext>
              </a:extLst>
            </p:cNvPr>
            <p:cNvCxnSpPr/>
            <p:nvPr/>
          </p:nvCxnSpPr>
          <p:spPr>
            <a:xfrm flipV="1">
              <a:off x="8632753" y="3246950"/>
              <a:ext cx="355211" cy="1671875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57E81BD-F3F4-4094-B612-695DE94C5FFD}"/>
                </a:ext>
              </a:extLst>
            </p:cNvPr>
            <p:cNvCxnSpPr/>
            <p:nvPr/>
          </p:nvCxnSpPr>
          <p:spPr>
            <a:xfrm flipV="1">
              <a:off x="8641844" y="2765048"/>
              <a:ext cx="1002011" cy="2153777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0C50472-3BFB-4AD9-B62C-F80FB9735E80}"/>
                </a:ext>
              </a:extLst>
            </p:cNvPr>
            <p:cNvGrpSpPr/>
            <p:nvPr/>
          </p:nvGrpSpPr>
          <p:grpSpPr>
            <a:xfrm>
              <a:off x="7705438" y="2265343"/>
              <a:ext cx="3779852" cy="3111676"/>
              <a:chOff x="7900489" y="753855"/>
              <a:chExt cx="3779852" cy="3111676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CB358C8-BCE7-462F-872C-A9E417F69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2653" y="2563661"/>
                <a:ext cx="325585" cy="843676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460E94C-7D03-402C-B008-1F82BD5667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9459" y="3311349"/>
                <a:ext cx="2058895" cy="10268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4535705-8CEA-4D6A-89BE-890D1B53B8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68354" y="2246637"/>
                <a:ext cx="229823" cy="1051317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4" name="Graphic 183" descr="Home with solid fill">
                <a:extLst>
                  <a:ext uri="{FF2B5EF4-FFF2-40B4-BE49-F238E27FC236}">
                    <a16:creationId xmlns:a16="http://schemas.microsoft.com/office/drawing/2014/main" id="{E0091F0A-7CEF-41E2-812C-F8ED937D5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77501" y="1995217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85" name="Graphic 184" descr="Home with solid fill">
                <a:extLst>
                  <a:ext uri="{FF2B5EF4-FFF2-40B4-BE49-F238E27FC236}">
                    <a16:creationId xmlns:a16="http://schemas.microsoft.com/office/drawing/2014/main" id="{B2B779CF-BEDA-45AC-9530-3B60FF535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5397" y="3362691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86" name="Graphic 185" descr="Home with solid fill">
                <a:extLst>
                  <a:ext uri="{FF2B5EF4-FFF2-40B4-BE49-F238E27FC236}">
                    <a16:creationId xmlns:a16="http://schemas.microsoft.com/office/drawing/2014/main" id="{06EB1A36-3980-47B8-994D-C69E63F9C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922143" y="3155917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733321D-E829-49FC-84C4-3DB22BC8D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2653" y="1728314"/>
                <a:ext cx="708486" cy="83534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147FAA2-0F36-4B1E-9FE2-24513088336A}"/>
                  </a:ext>
                </a:extLst>
              </p:cNvPr>
              <p:cNvCxnSpPr/>
              <p:nvPr/>
            </p:nvCxnSpPr>
            <p:spPr>
              <a:xfrm flipV="1">
                <a:off x="9171580" y="1256695"/>
                <a:ext cx="667326" cy="49240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DEFF421-1B4B-4572-A1A0-09C5EEF16F31}"/>
                  </a:ext>
                </a:extLst>
              </p:cNvPr>
              <p:cNvCxnSpPr/>
              <p:nvPr/>
            </p:nvCxnSpPr>
            <p:spPr>
              <a:xfrm>
                <a:off x="9838906" y="1276817"/>
                <a:ext cx="1259271" cy="969820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0" name="Graphic 189" descr="Home with solid fill">
                <a:extLst>
                  <a:ext uri="{FF2B5EF4-FFF2-40B4-BE49-F238E27FC236}">
                    <a16:creationId xmlns:a16="http://schemas.microsoft.com/office/drawing/2014/main" id="{E79B4999-48F8-4C32-9B04-A64B264F2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99381" y="753855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91" name="Graphic 190" descr="Home with solid fill">
                <a:extLst>
                  <a:ext uri="{FF2B5EF4-FFF2-40B4-BE49-F238E27FC236}">
                    <a16:creationId xmlns:a16="http://schemas.microsoft.com/office/drawing/2014/main" id="{4583923D-93E1-40A8-ACA1-0C179892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0489" y="2145988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92" name="Graphic 191" descr="Home with solid fill">
                <a:extLst>
                  <a:ext uri="{FF2B5EF4-FFF2-40B4-BE49-F238E27FC236}">
                    <a16:creationId xmlns:a16="http://schemas.microsoft.com/office/drawing/2014/main" id="{EA2C9F8E-7D7A-4C83-AEEB-3FECF2B07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08237" y="1077379"/>
                <a:ext cx="502840" cy="502840"/>
              </a:xfrm>
              <a:prstGeom prst="rect">
                <a:avLst/>
              </a:prstGeom>
            </p:spPr>
          </p:pic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CC6B671-8070-4DD1-8233-6DDCA33ABF11}"/>
                </a:ext>
              </a:extLst>
            </p:cNvPr>
            <p:cNvGrpSpPr/>
            <p:nvPr/>
          </p:nvGrpSpPr>
          <p:grpSpPr>
            <a:xfrm>
              <a:off x="8556443" y="5170245"/>
              <a:ext cx="368105" cy="369332"/>
              <a:chOff x="4791258" y="6089687"/>
              <a:chExt cx="368105" cy="369332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9D9CDF2-96F5-47EF-91C8-25581FD2F216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D6263A1-8E24-4873-A51D-F8C4EBFF656A}"/>
                  </a:ext>
                </a:extLst>
              </p:cNvPr>
              <p:cNvSpPr txBox="1"/>
              <p:nvPr/>
            </p:nvSpPr>
            <p:spPr>
              <a:xfrm>
                <a:off x="4818361" y="608968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E619F0F-7364-4B94-B44C-ACFDAC0E952C}"/>
                </a:ext>
              </a:extLst>
            </p:cNvPr>
            <p:cNvGrpSpPr/>
            <p:nvPr/>
          </p:nvGrpSpPr>
          <p:grpSpPr>
            <a:xfrm>
              <a:off x="7794310" y="4102822"/>
              <a:ext cx="368105" cy="384469"/>
              <a:chOff x="4791258" y="6073323"/>
              <a:chExt cx="368105" cy="384469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CAA9F06-B441-4584-8A7E-53FD0C01ED8A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6124569-223E-4825-A4EC-8DB667820ECF}"/>
                  </a:ext>
                </a:extLst>
              </p:cNvPr>
              <p:cNvSpPr txBox="1"/>
              <p:nvPr/>
            </p:nvSpPr>
            <p:spPr>
              <a:xfrm>
                <a:off x="4824467" y="60733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FAEDD8F-EEF7-4BEB-84DD-4DA297484E68}"/>
                </a:ext>
              </a:extLst>
            </p:cNvPr>
            <p:cNvGrpSpPr/>
            <p:nvPr/>
          </p:nvGrpSpPr>
          <p:grpSpPr>
            <a:xfrm>
              <a:off x="8457792" y="3062284"/>
              <a:ext cx="368105" cy="384469"/>
              <a:chOff x="4791258" y="6073323"/>
              <a:chExt cx="368105" cy="384469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8F9F8F0-24E9-4B1C-A575-30E2911AD2BE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F6E8534-D9E2-4B6E-850F-BFB6068EF8AC}"/>
                  </a:ext>
                </a:extLst>
              </p:cNvPr>
              <p:cNvSpPr txBox="1"/>
              <p:nvPr/>
            </p:nvSpPr>
            <p:spPr>
              <a:xfrm>
                <a:off x="4824467" y="60733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02E2314-4352-4E92-B518-BF2FC046D0A4}"/>
                </a:ext>
              </a:extLst>
            </p:cNvPr>
            <p:cNvGrpSpPr/>
            <p:nvPr/>
          </p:nvGrpSpPr>
          <p:grpSpPr>
            <a:xfrm>
              <a:off x="9987631" y="2648052"/>
              <a:ext cx="368105" cy="384469"/>
              <a:chOff x="4791258" y="6073323"/>
              <a:chExt cx="368105" cy="384469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B4E91730-49AE-4269-823E-9AE415070D89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7A939FA-6142-406F-A5F6-0B1D3F5B05A4}"/>
                  </a:ext>
                </a:extLst>
              </p:cNvPr>
              <p:cNvSpPr txBox="1"/>
              <p:nvPr/>
            </p:nvSpPr>
            <p:spPr>
              <a:xfrm>
                <a:off x="4824467" y="60733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3D275EC-9284-4901-A7FA-2E4E827FC5C4}"/>
                </a:ext>
              </a:extLst>
            </p:cNvPr>
            <p:cNvGrpSpPr/>
            <p:nvPr/>
          </p:nvGrpSpPr>
          <p:grpSpPr>
            <a:xfrm>
              <a:off x="11044414" y="4006041"/>
              <a:ext cx="368105" cy="384469"/>
              <a:chOff x="4791258" y="6073323"/>
              <a:chExt cx="368105" cy="384469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071EC6A0-BE0D-4F85-9D02-B7247BD93ABA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3961531-6B1D-4448-9CB0-9A44FEDF1AF9}"/>
                  </a:ext>
                </a:extLst>
              </p:cNvPr>
              <p:cNvSpPr txBox="1"/>
              <p:nvPr/>
            </p:nvSpPr>
            <p:spPr>
              <a:xfrm>
                <a:off x="4824467" y="60733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CFE626B-D084-4556-9E15-0488A2808D6E}"/>
                </a:ext>
              </a:extLst>
            </p:cNvPr>
            <p:cNvGrpSpPr/>
            <p:nvPr/>
          </p:nvGrpSpPr>
          <p:grpSpPr>
            <a:xfrm>
              <a:off x="10843027" y="5196624"/>
              <a:ext cx="368105" cy="384469"/>
              <a:chOff x="4791258" y="6073323"/>
              <a:chExt cx="368105" cy="384469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56EF71E2-AEF3-4977-A975-753F63C3164B}"/>
                  </a:ext>
                </a:extLst>
              </p:cNvPr>
              <p:cNvSpPr/>
              <p:nvPr/>
            </p:nvSpPr>
            <p:spPr>
              <a:xfrm>
                <a:off x="4791258" y="6089687"/>
                <a:ext cx="368105" cy="368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6944F03-0A27-4FF8-B15B-693F67660CC4}"/>
                  </a:ext>
                </a:extLst>
              </p:cNvPr>
              <p:cNvSpPr txBox="1"/>
              <p:nvPr/>
            </p:nvSpPr>
            <p:spPr>
              <a:xfrm>
                <a:off x="4824467" y="60733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9A37F91-0547-4252-A17C-5930D074D82F}"/>
                </a:ext>
              </a:extLst>
            </p:cNvPr>
            <p:cNvSpPr txBox="1"/>
            <p:nvPr/>
          </p:nvSpPr>
          <p:spPr>
            <a:xfrm>
              <a:off x="8067629" y="4418563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1.3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E4E6774-DF0F-4EDA-A398-468B1FFA1DEA}"/>
                </a:ext>
              </a:extLst>
            </p:cNvPr>
            <p:cNvSpPr txBox="1"/>
            <p:nvPr/>
          </p:nvSpPr>
          <p:spPr>
            <a:xfrm>
              <a:off x="8406707" y="3903059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1.7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7FE8683-97B9-4E77-8A8F-2AB716FD2A3C}"/>
                </a:ext>
              </a:extLst>
            </p:cNvPr>
            <p:cNvSpPr txBox="1"/>
            <p:nvPr/>
          </p:nvSpPr>
          <p:spPr>
            <a:xfrm>
              <a:off x="9156162" y="3562123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2.5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730C549-53E9-44E3-A164-D0B9E78B5360}"/>
                </a:ext>
              </a:extLst>
            </p:cNvPr>
            <p:cNvSpPr txBox="1"/>
            <p:nvPr/>
          </p:nvSpPr>
          <p:spPr>
            <a:xfrm>
              <a:off x="9872049" y="3807462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3.1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E6D6F51-4463-4E13-8BE7-ED43B104383C}"/>
                </a:ext>
              </a:extLst>
            </p:cNvPr>
            <p:cNvSpPr txBox="1"/>
            <p:nvPr/>
          </p:nvSpPr>
          <p:spPr>
            <a:xfrm>
              <a:off x="9648270" y="4867437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2.6</a:t>
              </a:r>
            </a:p>
          </p:txBody>
        </p:sp>
      </p:grpSp>
      <p:graphicFrame>
        <p:nvGraphicFramePr>
          <p:cNvPr id="193" name="Table 25">
            <a:extLst>
              <a:ext uri="{FF2B5EF4-FFF2-40B4-BE49-F238E27FC236}">
                <a16:creationId xmlns:a16="http://schemas.microsoft.com/office/drawing/2014/main" id="{9B3070A5-AAFE-402D-AFD1-51F23C84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7989"/>
              </p:ext>
            </p:extLst>
          </p:nvPr>
        </p:nvGraphicFramePr>
        <p:xfrm>
          <a:off x="597862" y="2348602"/>
          <a:ext cx="3955763" cy="3865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109">
                  <a:extLst>
                    <a:ext uri="{9D8B030D-6E8A-4147-A177-3AD203B41FA5}">
                      <a16:colId xmlns:a16="http://schemas.microsoft.com/office/drawing/2014/main" val="2544610025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2472036581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3239911335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1797119912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4177680925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1969206528"/>
                    </a:ext>
                  </a:extLst>
                </a:gridCol>
                <a:gridCol w="565109">
                  <a:extLst>
                    <a:ext uri="{9D8B030D-6E8A-4147-A177-3AD203B41FA5}">
                      <a16:colId xmlns:a16="http://schemas.microsoft.com/office/drawing/2014/main" val="3939394846"/>
                    </a:ext>
                  </a:extLst>
                </a:gridCol>
              </a:tblGrid>
              <a:tr h="552166">
                <a:tc>
                  <a:txBody>
                    <a:bodyPr/>
                    <a:lstStyle/>
                    <a:p>
                      <a:r>
                        <a:rPr lang="en-US" sz="1600" b="1" dirty="0"/>
                        <a:t>POI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</a:t>
                      </a:r>
                    </a:p>
                  </a:txBody>
                  <a:tcPr marL="127637" marR="127637" marT="63819" marB="638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023546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1.3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3.1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2.6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936613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1.3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1.2</a:t>
                      </a:r>
                    </a:p>
                  </a:txBody>
                  <a:tcPr marL="127637" marR="127637" marT="63819" marB="6381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1.8</a:t>
                      </a:r>
                    </a:p>
                  </a:txBody>
                  <a:tcPr marL="127637" marR="127637" marT="63819" marB="6381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2.1</a:t>
                      </a:r>
                    </a:p>
                  </a:txBody>
                  <a:tcPr marL="127637" marR="127637" marT="63819" marB="6381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1.9</a:t>
                      </a:r>
                    </a:p>
                  </a:txBody>
                  <a:tcPr marL="127637" marR="127637" marT="63819" marB="6381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512226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1.2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0.9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1.4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91303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1.8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0.9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1.9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1.2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41572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3.1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2.1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1.4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1.9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0.7</a:t>
                      </a:r>
                    </a:p>
                  </a:txBody>
                  <a:tcPr marL="127637" marR="127637" marT="63819" marB="6381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674663"/>
                  </a:ext>
                </a:extLst>
              </a:tr>
              <a:tr h="5521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2.6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1.9</a:t>
                      </a:r>
                    </a:p>
                  </a:txBody>
                  <a:tcPr marL="127637" marR="127637" marT="63819" marB="63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1.2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0.7</a:t>
                      </a:r>
                    </a:p>
                  </a:txBody>
                  <a:tcPr marL="127637" marR="127637" marT="63819" marB="63819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</a:p>
                  </a:txBody>
                  <a:tcPr marL="127637" marR="127637" marT="63819" marB="63819" anchor="ctr"/>
                </a:tc>
                <a:extLst>
                  <a:ext uri="{0D108BD9-81ED-4DB2-BD59-A6C34878D82A}">
                    <a16:rowId xmlns:a16="http://schemas.microsoft.com/office/drawing/2014/main" val="1825053860"/>
                  </a:ext>
                </a:extLst>
              </a:tr>
            </a:tbl>
          </a:graphicData>
        </a:graphic>
      </p:graphicFrame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DED1DEC-0D45-441E-9290-9A9709968AD7}"/>
              </a:ext>
            </a:extLst>
          </p:cNvPr>
          <p:cNvCxnSpPr>
            <a:cxnSpLocks/>
          </p:cNvCxnSpPr>
          <p:nvPr/>
        </p:nvCxnSpPr>
        <p:spPr>
          <a:xfrm>
            <a:off x="1074904" y="2654021"/>
            <a:ext cx="266352" cy="1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93013D96-07A9-4DF5-9790-A756B6D4CF72}"/>
              </a:ext>
            </a:extLst>
          </p:cNvPr>
          <p:cNvCxnSpPr>
            <a:cxnSpLocks/>
          </p:cNvCxnSpPr>
          <p:nvPr/>
        </p:nvCxnSpPr>
        <p:spPr>
          <a:xfrm>
            <a:off x="871330" y="2785933"/>
            <a:ext cx="0" cy="252468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FA53A22E-691B-4D89-B6C7-1A2C9B78BC8A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2154791" y="3315519"/>
            <a:ext cx="5781348" cy="204679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F6430BF-CF5F-410D-BF5F-04307D86AC08}"/>
              </a:ext>
            </a:extLst>
          </p:cNvPr>
          <p:cNvSpPr txBox="1"/>
          <p:nvPr/>
        </p:nvSpPr>
        <p:spPr>
          <a:xfrm rot="1182421">
            <a:off x="4442756" y="428088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km from POI 1 to POI 2</a:t>
            </a:r>
          </a:p>
        </p:txBody>
      </p:sp>
    </p:spTree>
    <p:extLst>
      <p:ext uri="{BB962C8B-B14F-4D97-AF65-F5344CB8AC3E}">
        <p14:creationId xmlns:p14="http://schemas.microsoft.com/office/powerpoint/2010/main" val="264514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A-Star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582" y="6311400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16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E2CA012-2ED1-4642-B4DA-AAA294F5D415}"/>
              </a:ext>
            </a:extLst>
          </p:cNvPr>
          <p:cNvSpPr txBox="1"/>
          <p:nvPr/>
        </p:nvSpPr>
        <p:spPr>
          <a:xfrm>
            <a:off x="920829" y="1717548"/>
            <a:ext cx="4782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Finds the shortest path between two POIs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0F653C-E6BD-4B01-AE20-20C69323A93A}"/>
              </a:ext>
            </a:extLst>
          </p:cNvPr>
          <p:cNvGrpSpPr>
            <a:grpSpLocks noChangeAspect="1"/>
          </p:cNvGrpSpPr>
          <p:nvPr/>
        </p:nvGrpSpPr>
        <p:grpSpPr>
          <a:xfrm>
            <a:off x="6902466" y="1733344"/>
            <a:ext cx="4090030" cy="3545911"/>
            <a:chOff x="8142257" y="1366017"/>
            <a:chExt cx="3691364" cy="320028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BDB75B-6C48-4CA0-A23D-5F3E86A7A7D8}"/>
                </a:ext>
              </a:extLst>
            </p:cNvPr>
            <p:cNvGrpSpPr/>
            <p:nvPr/>
          </p:nvGrpSpPr>
          <p:grpSpPr>
            <a:xfrm>
              <a:off x="8635028" y="1366017"/>
              <a:ext cx="2718772" cy="3200281"/>
              <a:chOff x="8544121" y="3363855"/>
              <a:chExt cx="2718772" cy="320028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E7C12D7-757D-4757-86D5-D83F993E4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866E8F0-F4E0-428F-A606-21AB31BF4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677FBA4-1AAF-482D-A3BC-743063E3F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0E15A82-4A99-446C-8115-663C0AC1620D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F0135AAF-E3FF-4F5B-85A9-7125F31EA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424E491-41A4-45D0-859F-BA435B64A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9FBF84F-8186-4187-9691-DEE9FAF27CDF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235769F-D3E6-4469-A9DB-284AE9330878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3D5DBF5-C3FF-451D-B610-6DAF0E3DEDCF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956EAA9-06DA-4B54-BF04-E17F22AD5B31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61A48E6-4751-493B-80C1-B3684C6EBF52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E820EE3-3906-451A-B048-F0C05A6400AA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A57376C-D4D4-494B-A4F3-047283FD5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6E49EC2-A5A8-4882-8B16-A4A4EFD54DBB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3EAAF7D-88D1-4965-AC88-CD55E4DE9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957204E-9F5A-4241-AF0E-C91713D4F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B4CE0D6-5224-45EA-BAC9-A42761F16620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14F8955-2BAA-4B3B-8285-86B717F301A9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F7F438C-5FAB-4151-B7A1-A9CA411F64A7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A345583-DB10-40CE-A0DD-32806BC9A6EE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68B07DC-E1EE-4ED8-BD8E-5F961802D542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1EECDA4-1F7C-49D1-A7C5-A4A1CB924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06A0B19-CD94-40FC-8DA6-FC9E1F6F3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4559413-B9C3-45D9-BDD8-5F92001FF31A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15B816E-3847-4C45-9D25-3C83EE9653E2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108FA8-F5B8-44A5-8BAD-7E190876941A}"/>
                </a:ext>
              </a:extLst>
            </p:cNvPr>
            <p:cNvGrpSpPr/>
            <p:nvPr/>
          </p:nvGrpSpPr>
          <p:grpSpPr>
            <a:xfrm>
              <a:off x="8142257" y="2708214"/>
              <a:ext cx="3691364" cy="1761991"/>
              <a:chOff x="8017797" y="1676082"/>
              <a:chExt cx="3691364" cy="1761991"/>
            </a:xfrm>
          </p:grpSpPr>
          <p:pic>
            <p:nvPicPr>
              <p:cNvPr id="104" name="Graphic 103" descr="Home with solid fill">
                <a:extLst>
                  <a:ext uri="{FF2B5EF4-FFF2-40B4-BE49-F238E27FC236}">
                    <a16:creationId xmlns:a16="http://schemas.microsoft.com/office/drawing/2014/main" id="{B838BE28-1071-49EF-A1CA-CABFD7EF1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06321" y="1676082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07" name="Graphic 106" descr="Home with solid fill">
                <a:extLst>
                  <a:ext uri="{FF2B5EF4-FFF2-40B4-BE49-F238E27FC236}">
                    <a16:creationId xmlns:a16="http://schemas.microsoft.com/office/drawing/2014/main" id="{5FA72E9A-090C-4891-86E5-871112D83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17797" y="2935233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65277E21-4C3D-471E-817B-AFA7869C7BED}"/>
              </a:ext>
            </a:extLst>
          </p:cNvPr>
          <p:cNvSpPr/>
          <p:nvPr/>
        </p:nvSpPr>
        <p:spPr>
          <a:xfrm>
            <a:off x="10499145" y="3767438"/>
            <a:ext cx="457200" cy="4572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540E94-F155-41B0-B964-A7B727CA816D}"/>
              </a:ext>
            </a:extLst>
          </p:cNvPr>
          <p:cNvSpPr/>
          <p:nvPr/>
        </p:nvSpPr>
        <p:spPr>
          <a:xfrm>
            <a:off x="6952439" y="5172784"/>
            <a:ext cx="457200" cy="4572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9D5DD-B115-4061-9977-5451BAB65DC7}"/>
              </a:ext>
            </a:extLst>
          </p:cNvPr>
          <p:cNvSpPr/>
          <p:nvPr/>
        </p:nvSpPr>
        <p:spPr>
          <a:xfrm>
            <a:off x="10247517" y="3375739"/>
            <a:ext cx="213780" cy="2137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198D72-26D7-42CF-87C4-67A2E5E020B5}"/>
              </a:ext>
            </a:extLst>
          </p:cNvPr>
          <p:cNvSpPr/>
          <p:nvPr/>
        </p:nvSpPr>
        <p:spPr>
          <a:xfrm>
            <a:off x="7331764" y="4699570"/>
            <a:ext cx="213780" cy="2137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AEEAEF9-A5B8-4716-94DB-19CAFC46A624}"/>
              </a:ext>
            </a:extLst>
          </p:cNvPr>
          <p:cNvSpPr txBox="1"/>
          <p:nvPr/>
        </p:nvSpPr>
        <p:spPr>
          <a:xfrm>
            <a:off x="854019" y="6026000"/>
            <a:ext cx="773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Lester (2005), Roy (2019), and Swift (2017) describe the A-Star algorithm.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AC42D19-00CF-4A51-A7BA-F59FB33B28B4}"/>
              </a:ext>
            </a:extLst>
          </p:cNvPr>
          <p:cNvSpPr txBox="1"/>
          <p:nvPr/>
        </p:nvSpPr>
        <p:spPr>
          <a:xfrm>
            <a:off x="920829" y="3738474"/>
            <a:ext cx="4782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Searches along the </a:t>
            </a: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a street network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47F8CE-15FF-4BC0-9C28-B39E1BF6B968}"/>
              </a:ext>
            </a:extLst>
          </p:cNvPr>
          <p:cNvCxnSpPr>
            <a:stCxn id="5" idx="4"/>
          </p:cNvCxnSpPr>
          <p:nvPr/>
        </p:nvCxnSpPr>
        <p:spPr>
          <a:xfrm>
            <a:off x="10354407" y="3589519"/>
            <a:ext cx="106447" cy="1038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0B3465-2903-45A1-B95A-AA02C792564A}"/>
              </a:ext>
            </a:extLst>
          </p:cNvPr>
          <p:cNvCxnSpPr/>
          <p:nvPr/>
        </p:nvCxnSpPr>
        <p:spPr>
          <a:xfrm flipH="1" flipV="1">
            <a:off x="10111897" y="4615637"/>
            <a:ext cx="348957" cy="1220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11B04F-1CB2-4C17-A303-D6D6820A1BFE}"/>
              </a:ext>
            </a:extLst>
          </p:cNvPr>
          <p:cNvCxnSpPr>
            <a:cxnSpLocks/>
          </p:cNvCxnSpPr>
          <p:nvPr/>
        </p:nvCxnSpPr>
        <p:spPr>
          <a:xfrm>
            <a:off x="10100999" y="4650380"/>
            <a:ext cx="0" cy="58367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DBBC76-A5CD-4550-8955-C226AABE3E24}"/>
              </a:ext>
            </a:extLst>
          </p:cNvPr>
          <p:cNvCxnSpPr/>
          <p:nvPr/>
        </p:nvCxnSpPr>
        <p:spPr>
          <a:xfrm flipH="1">
            <a:off x="7852922" y="5234054"/>
            <a:ext cx="2248077" cy="4520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B80DA1-6F95-4D00-A8D7-0A29EA2A15D8}"/>
              </a:ext>
            </a:extLst>
          </p:cNvPr>
          <p:cNvCxnSpPr/>
          <p:nvPr/>
        </p:nvCxnSpPr>
        <p:spPr>
          <a:xfrm flipV="1">
            <a:off x="7852922" y="4765226"/>
            <a:ext cx="0" cy="4688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4447-7899-45B8-A071-BE5C65D841EE}"/>
              </a:ext>
            </a:extLst>
          </p:cNvPr>
          <p:cNvCxnSpPr>
            <a:endCxn id="168" idx="2"/>
          </p:cNvCxnSpPr>
          <p:nvPr/>
        </p:nvCxnSpPr>
        <p:spPr>
          <a:xfrm flipH="1">
            <a:off x="7331764" y="4765226"/>
            <a:ext cx="521158" cy="412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88AB0D-5DE5-43B0-8145-6A777CC16167}"/>
              </a:ext>
            </a:extLst>
          </p:cNvPr>
          <p:cNvSpPr txBox="1"/>
          <p:nvPr/>
        </p:nvSpPr>
        <p:spPr>
          <a:xfrm>
            <a:off x="6238206" y="713190"/>
            <a:ext cx="216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intersections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9B9EDE-CCD7-4666-A2AF-261C2512B5A0}"/>
              </a:ext>
            </a:extLst>
          </p:cNvPr>
          <p:cNvSpPr/>
          <p:nvPr/>
        </p:nvSpPr>
        <p:spPr>
          <a:xfrm>
            <a:off x="7345887" y="1669452"/>
            <a:ext cx="227452" cy="227452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630766-9C62-44D3-AB7F-B56250C9092A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7323120" y="1359521"/>
            <a:ext cx="56077" cy="343241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F3270A-3C6D-46C7-8140-C4C16C050AF4}"/>
              </a:ext>
            </a:extLst>
          </p:cNvPr>
          <p:cNvCxnSpPr>
            <a:cxnSpLocks/>
          </p:cNvCxnSpPr>
          <p:nvPr/>
        </p:nvCxnSpPr>
        <p:spPr>
          <a:xfrm>
            <a:off x="9815513" y="1796299"/>
            <a:ext cx="604781" cy="47424"/>
          </a:xfrm>
          <a:prstGeom prst="line">
            <a:avLst/>
          </a:prstGeom>
          <a:ln w="38100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C362D96-3FC8-4161-A21D-3D5F55746DE5}"/>
              </a:ext>
            </a:extLst>
          </p:cNvPr>
          <p:cNvSpPr txBox="1"/>
          <p:nvPr/>
        </p:nvSpPr>
        <p:spPr>
          <a:xfrm>
            <a:off x="9163051" y="574691"/>
            <a:ext cx="290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are street segments between intersections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B06037-5EB6-42A7-99FC-98BDED80F0DE}"/>
              </a:ext>
            </a:extLst>
          </p:cNvPr>
          <p:cNvCxnSpPr>
            <a:cxnSpLocks/>
          </p:cNvCxnSpPr>
          <p:nvPr/>
        </p:nvCxnSpPr>
        <p:spPr>
          <a:xfrm flipH="1">
            <a:off x="10123867" y="1498021"/>
            <a:ext cx="59024" cy="27141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9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3A0F653C-E6BD-4B01-AE20-20C69323A93A}"/>
              </a:ext>
            </a:extLst>
          </p:cNvPr>
          <p:cNvGrpSpPr>
            <a:grpSpLocks noChangeAspect="1"/>
          </p:cNvGrpSpPr>
          <p:nvPr/>
        </p:nvGrpSpPr>
        <p:grpSpPr>
          <a:xfrm>
            <a:off x="6902466" y="1733344"/>
            <a:ext cx="4090030" cy="3545911"/>
            <a:chOff x="8142257" y="1366017"/>
            <a:chExt cx="3691364" cy="320028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BDB75B-6C48-4CA0-A23D-5F3E86A7A7D8}"/>
                </a:ext>
              </a:extLst>
            </p:cNvPr>
            <p:cNvGrpSpPr/>
            <p:nvPr/>
          </p:nvGrpSpPr>
          <p:grpSpPr>
            <a:xfrm>
              <a:off x="8635028" y="1366017"/>
              <a:ext cx="2718772" cy="3200281"/>
              <a:chOff x="8544121" y="3363855"/>
              <a:chExt cx="2718772" cy="320028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E7C12D7-757D-4757-86D5-D83F993E4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866E8F0-F4E0-428F-A606-21AB31BF4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677FBA4-1AAF-482D-A3BC-743063E3F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0E15A82-4A99-446C-8115-663C0AC1620D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F0135AAF-E3FF-4F5B-85A9-7125F31EA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424E491-41A4-45D0-859F-BA435B64A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9FBF84F-8186-4187-9691-DEE9FAF27CDF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235769F-D3E6-4469-A9DB-284AE9330878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3D5DBF5-C3FF-451D-B610-6DAF0E3DEDCF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956EAA9-06DA-4B54-BF04-E17F22AD5B31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61A48E6-4751-493B-80C1-B3684C6EBF52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E820EE3-3906-451A-B048-F0C05A6400AA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A57376C-D4D4-494B-A4F3-047283FD5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6E49EC2-A5A8-4882-8B16-A4A4EFD54DBB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3EAAF7D-88D1-4965-AC88-CD55E4DE9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957204E-9F5A-4241-AF0E-C91713D4F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B4CE0D6-5224-45EA-BAC9-A42761F16620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14F8955-2BAA-4B3B-8285-86B717F301A9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F7F438C-5FAB-4151-B7A1-A9CA411F64A7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A345583-DB10-40CE-A0DD-32806BC9A6EE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68B07DC-E1EE-4ED8-BD8E-5F961802D542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1EECDA4-1F7C-49D1-A7C5-A4A1CB924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06A0B19-CD94-40FC-8DA6-FC9E1F6F3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4559413-B9C3-45D9-BDD8-5F92001FF31A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15B816E-3847-4C45-9D25-3C83EE9653E2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108FA8-F5B8-44A5-8BAD-7E190876941A}"/>
                </a:ext>
              </a:extLst>
            </p:cNvPr>
            <p:cNvGrpSpPr/>
            <p:nvPr/>
          </p:nvGrpSpPr>
          <p:grpSpPr>
            <a:xfrm>
              <a:off x="8142257" y="2708214"/>
              <a:ext cx="3691364" cy="1761991"/>
              <a:chOff x="8017797" y="1676082"/>
              <a:chExt cx="3691364" cy="1761991"/>
            </a:xfrm>
          </p:grpSpPr>
          <p:pic>
            <p:nvPicPr>
              <p:cNvPr id="104" name="Graphic 103" descr="Home with solid fill">
                <a:extLst>
                  <a:ext uri="{FF2B5EF4-FFF2-40B4-BE49-F238E27FC236}">
                    <a16:creationId xmlns:a16="http://schemas.microsoft.com/office/drawing/2014/main" id="{B838BE28-1071-49EF-A1CA-CABFD7EF1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06321" y="1676082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107" name="Graphic 106" descr="Home with solid fill">
                <a:extLst>
                  <a:ext uri="{FF2B5EF4-FFF2-40B4-BE49-F238E27FC236}">
                    <a16:creationId xmlns:a16="http://schemas.microsoft.com/office/drawing/2014/main" id="{5FA72E9A-090C-4891-86E5-871112D83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17797" y="2935233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14AB2A5-62E5-4AF6-BE4D-412DB8E3934E}"/>
              </a:ext>
            </a:extLst>
          </p:cNvPr>
          <p:cNvSpPr/>
          <p:nvPr/>
        </p:nvSpPr>
        <p:spPr>
          <a:xfrm rot="9563916">
            <a:off x="6280572" y="3398022"/>
            <a:ext cx="5507738" cy="2210735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A-Star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17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E2CA012-2ED1-4642-B4DA-AAA294F5D415}"/>
              </a:ext>
            </a:extLst>
          </p:cNvPr>
          <p:cNvSpPr txBox="1"/>
          <p:nvPr/>
        </p:nvSpPr>
        <p:spPr>
          <a:xfrm>
            <a:off x="844911" y="1565220"/>
            <a:ext cx="4782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Focuses on paths directly between the two points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5277E21-4C3D-471E-817B-AFA7869C7BED}"/>
              </a:ext>
            </a:extLst>
          </p:cNvPr>
          <p:cNvSpPr/>
          <p:nvPr/>
        </p:nvSpPr>
        <p:spPr>
          <a:xfrm>
            <a:off x="10503218" y="3756028"/>
            <a:ext cx="457200" cy="4572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540E94-F155-41B0-B964-A7B727CA816D}"/>
              </a:ext>
            </a:extLst>
          </p:cNvPr>
          <p:cNvSpPr/>
          <p:nvPr/>
        </p:nvSpPr>
        <p:spPr>
          <a:xfrm>
            <a:off x="6960562" y="5155954"/>
            <a:ext cx="457200" cy="4572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198D72-26D7-42CF-87C4-67A2E5E020B5}"/>
              </a:ext>
            </a:extLst>
          </p:cNvPr>
          <p:cNvSpPr/>
          <p:nvPr/>
        </p:nvSpPr>
        <p:spPr>
          <a:xfrm>
            <a:off x="7331764" y="4699570"/>
            <a:ext cx="213780" cy="2137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9D5DD-B115-4061-9977-5451BAB65DC7}"/>
              </a:ext>
            </a:extLst>
          </p:cNvPr>
          <p:cNvSpPr/>
          <p:nvPr/>
        </p:nvSpPr>
        <p:spPr>
          <a:xfrm>
            <a:off x="10247517" y="3375739"/>
            <a:ext cx="213780" cy="2137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68361C-3DB5-4CBF-811F-958BF34C928B}"/>
              </a:ext>
            </a:extLst>
          </p:cNvPr>
          <p:cNvGrpSpPr/>
          <p:nvPr/>
        </p:nvGrpSpPr>
        <p:grpSpPr>
          <a:xfrm>
            <a:off x="9659275" y="3589519"/>
            <a:ext cx="926025" cy="1165643"/>
            <a:chOff x="9652617" y="3569089"/>
            <a:chExt cx="926025" cy="116564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0E7D31A-9EBF-4289-AD23-7DE281CABA16}"/>
                </a:ext>
              </a:extLst>
            </p:cNvPr>
            <p:cNvCxnSpPr>
              <a:cxnSpLocks/>
              <a:stCxn id="5" idx="4"/>
              <a:endCxn id="41" idx="0"/>
            </p:cNvCxnSpPr>
            <p:nvPr/>
          </p:nvCxnSpPr>
          <p:spPr>
            <a:xfrm>
              <a:off x="10347749" y="3569089"/>
              <a:ext cx="124003" cy="93965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FFA564-3B81-47AD-ACFF-F236B4C6DFC7}"/>
                </a:ext>
              </a:extLst>
            </p:cNvPr>
            <p:cNvSpPr/>
            <p:nvPr/>
          </p:nvSpPr>
          <p:spPr>
            <a:xfrm>
              <a:off x="10364862" y="4508747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2C28904-8BAA-484C-B388-349D220913A8}"/>
                </a:ext>
              </a:extLst>
            </p:cNvPr>
            <p:cNvSpPr/>
            <p:nvPr/>
          </p:nvSpPr>
          <p:spPr>
            <a:xfrm>
              <a:off x="10029166" y="4520952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4C327C-9A7A-4C73-BAEC-CEA525ED2E9B}"/>
                </a:ext>
              </a:extLst>
            </p:cNvPr>
            <p:cNvSpPr/>
            <p:nvPr/>
          </p:nvSpPr>
          <p:spPr>
            <a:xfrm>
              <a:off x="9652617" y="3741917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39ADB26-EFFB-4B7F-AFCF-48C1C651D2E9}"/>
                </a:ext>
              </a:extLst>
            </p:cNvPr>
            <p:cNvCxnSpPr>
              <a:cxnSpLocks/>
              <a:stCxn id="41" idx="2"/>
              <a:endCxn id="45" idx="6"/>
            </p:cNvCxnSpPr>
            <p:nvPr/>
          </p:nvCxnSpPr>
          <p:spPr>
            <a:xfrm flipH="1">
              <a:off x="10242946" y="4615637"/>
              <a:ext cx="121916" cy="1220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BDF686F-2514-4F61-9821-5879000CECA7}"/>
                </a:ext>
              </a:extLst>
            </p:cNvPr>
            <p:cNvCxnSpPr>
              <a:cxnSpLocks/>
              <a:endCxn id="46" idx="4"/>
            </p:cNvCxnSpPr>
            <p:nvPr/>
          </p:nvCxnSpPr>
          <p:spPr>
            <a:xfrm flipH="1" flipV="1">
              <a:off x="9759507" y="3955697"/>
              <a:ext cx="344270" cy="69186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AB2B0A2-955D-4DC7-B441-75364E15BE9F}"/>
              </a:ext>
            </a:extLst>
          </p:cNvPr>
          <p:cNvSpPr txBox="1"/>
          <p:nvPr/>
        </p:nvSpPr>
        <p:spPr>
          <a:xfrm>
            <a:off x="844911" y="3863346"/>
            <a:ext cx="4782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Can backtrack to identify alternative, better paths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B31E2-20A2-4B29-A962-68F1C1D1D99C}"/>
              </a:ext>
            </a:extLst>
          </p:cNvPr>
          <p:cNvSpPr txBox="1"/>
          <p:nvPr/>
        </p:nvSpPr>
        <p:spPr>
          <a:xfrm rot="20288311">
            <a:off x="8596788" y="5583868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Focus Region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155B06-2235-4FFB-8DB7-DC3BE866C1E2}"/>
              </a:ext>
            </a:extLst>
          </p:cNvPr>
          <p:cNvGrpSpPr/>
          <p:nvPr/>
        </p:nvGrpSpPr>
        <p:grpSpPr>
          <a:xfrm>
            <a:off x="9659455" y="3746530"/>
            <a:ext cx="407676" cy="826159"/>
            <a:chOff x="9659455" y="3746530"/>
            <a:chExt cx="407676" cy="82615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724D072-28C3-4F63-B769-E4079D2779CD}"/>
                </a:ext>
              </a:extLst>
            </p:cNvPr>
            <p:cNvSpPr/>
            <p:nvPr/>
          </p:nvSpPr>
          <p:spPr>
            <a:xfrm>
              <a:off x="9659455" y="3746530"/>
              <a:ext cx="213780" cy="21378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02700D5-984F-4A47-87C7-C04C7AAEE61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9777669" y="3972179"/>
              <a:ext cx="289462" cy="60051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9F6649-484F-4B2E-8D1C-4FFFA7009D36}"/>
              </a:ext>
            </a:extLst>
          </p:cNvPr>
          <p:cNvGrpSpPr/>
          <p:nvPr/>
        </p:nvGrpSpPr>
        <p:grpSpPr>
          <a:xfrm>
            <a:off x="7545544" y="4656632"/>
            <a:ext cx="2662345" cy="728846"/>
            <a:chOff x="7545544" y="4656632"/>
            <a:chExt cx="2662345" cy="72884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9273EBA-D4E2-4B44-81D7-8598A70FCF4F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10100999" y="4656632"/>
              <a:ext cx="13428" cy="49932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338CEA-04E8-4290-8BE5-2658B18815DE}"/>
                </a:ext>
              </a:extLst>
            </p:cNvPr>
            <p:cNvSpPr/>
            <p:nvPr/>
          </p:nvSpPr>
          <p:spPr>
            <a:xfrm>
              <a:off x="9994109" y="5155954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25256FB-3E5C-4D64-9CBC-605579D65A57}"/>
                </a:ext>
              </a:extLst>
            </p:cNvPr>
            <p:cNvSpPr/>
            <p:nvPr/>
          </p:nvSpPr>
          <p:spPr>
            <a:xfrm>
              <a:off x="7769700" y="5171698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C2F4D30-C1AC-4091-86B0-C9B96F27F100}"/>
                </a:ext>
              </a:extLst>
            </p:cNvPr>
            <p:cNvSpPr/>
            <p:nvPr/>
          </p:nvSpPr>
          <p:spPr>
            <a:xfrm>
              <a:off x="7748213" y="4665761"/>
              <a:ext cx="213780" cy="213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DC22E13-51C2-4E63-8D3C-8492A0415039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H="1">
              <a:off x="7983480" y="5184141"/>
              <a:ext cx="2068946" cy="944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E990194-93BE-4C20-851A-E1891B33CDA3}"/>
                </a:ext>
              </a:extLst>
            </p:cNvPr>
            <p:cNvCxnSpPr>
              <a:cxnSpLocks/>
              <a:endCxn id="71" idx="4"/>
            </p:cNvCxnSpPr>
            <p:nvPr/>
          </p:nvCxnSpPr>
          <p:spPr>
            <a:xfrm flipV="1">
              <a:off x="7853689" y="4879541"/>
              <a:ext cx="1414" cy="32401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662956E-E462-4DC7-B9A4-7F2AE9C207FD}"/>
                </a:ext>
              </a:extLst>
            </p:cNvPr>
            <p:cNvCxnSpPr>
              <a:cxnSpLocks/>
              <a:stCxn id="71" idx="2"/>
              <a:endCxn id="168" idx="6"/>
            </p:cNvCxnSpPr>
            <p:nvPr/>
          </p:nvCxnSpPr>
          <p:spPr>
            <a:xfrm flipH="1">
              <a:off x="7545544" y="4772651"/>
              <a:ext cx="202669" cy="3380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00EF31-D2AD-4C75-8B3D-296EB5C525C8}"/>
              </a:ext>
            </a:extLst>
          </p:cNvPr>
          <p:cNvGrpSpPr/>
          <p:nvPr/>
        </p:nvGrpSpPr>
        <p:grpSpPr>
          <a:xfrm rot="20601305">
            <a:off x="9758785" y="4091260"/>
            <a:ext cx="359030" cy="475524"/>
            <a:chOff x="2619983" y="5155954"/>
            <a:chExt cx="192805" cy="244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F08081-AA40-4A93-A69F-33A6475CDAF8}"/>
                </a:ext>
              </a:extLst>
            </p:cNvPr>
            <p:cNvCxnSpPr>
              <a:cxnSpLocks/>
            </p:cNvCxnSpPr>
            <p:nvPr/>
          </p:nvCxnSpPr>
          <p:spPr>
            <a:xfrm>
              <a:off x="2619983" y="5171698"/>
              <a:ext cx="192805" cy="213780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5B7A9-8183-468F-9954-55FF5CCC4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983" y="5155954"/>
              <a:ext cx="192805" cy="244903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6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64CAD12-DEFC-457B-A8DE-790E0EC4F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32160"/>
              </p:ext>
            </p:extLst>
          </p:nvPr>
        </p:nvGraphicFramePr>
        <p:xfrm>
          <a:off x="4444980" y="2093893"/>
          <a:ext cx="6599237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3" imgW="6598800" imgH="4137840" progId="Paint.Picture">
                  <p:embed/>
                </p:oleObj>
              </mc:Choice>
              <mc:Fallback>
                <p:oleObj name="Bitmap Image" r:id="rId3" imgW="6598800" imgH="41378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64CAD12-DEFC-457B-A8DE-790E0EC4F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4980" y="2093893"/>
                        <a:ext cx="6599237" cy="413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Barriers Exist on Street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18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F1365B-9B34-4FC1-9091-63E52E32FBC7}"/>
              </a:ext>
            </a:extLst>
          </p:cNvPr>
          <p:cNvSpPr txBox="1"/>
          <p:nvPr/>
        </p:nvSpPr>
        <p:spPr>
          <a:xfrm>
            <a:off x="444662" y="1137724"/>
            <a:ext cx="38990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Street segment (edge) barriers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(node) barriers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73DA60-707E-4A5D-BFA5-E33F1D964012}"/>
              </a:ext>
            </a:extLst>
          </p:cNvPr>
          <p:cNvCxnSpPr>
            <a:cxnSpLocks/>
          </p:cNvCxnSpPr>
          <p:nvPr/>
        </p:nvCxnSpPr>
        <p:spPr>
          <a:xfrm>
            <a:off x="6794339" y="3657600"/>
            <a:ext cx="590309" cy="596096"/>
          </a:xfrm>
          <a:prstGeom prst="line">
            <a:avLst/>
          </a:prstGeom>
          <a:ln w="635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1E1C4-3552-46CA-B740-CBFA6356D392}"/>
              </a:ext>
            </a:extLst>
          </p:cNvPr>
          <p:cNvSpPr txBox="1"/>
          <p:nvPr/>
        </p:nvSpPr>
        <p:spPr>
          <a:xfrm>
            <a:off x="6616821" y="1126149"/>
            <a:ext cx="4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Street segment (edge) passes through elementary school campus and is fenced off.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788E68-BD06-444D-AB2F-BF3572A7ED7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216815" y="1834035"/>
            <a:ext cx="1819106" cy="1997185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A16A0E-A61A-4E39-9630-C41BF1A73115}"/>
              </a:ext>
            </a:extLst>
          </p:cNvPr>
          <p:cNvGrpSpPr/>
          <p:nvPr/>
        </p:nvGrpSpPr>
        <p:grpSpPr>
          <a:xfrm>
            <a:off x="1029502" y="4321459"/>
            <a:ext cx="5469038" cy="1354238"/>
            <a:chOff x="1099595" y="3975904"/>
            <a:chExt cx="5469038" cy="13542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7CFB58-6766-411C-B0D0-94E5031DB5F1}"/>
                </a:ext>
              </a:extLst>
            </p:cNvPr>
            <p:cNvSpPr/>
            <p:nvPr/>
          </p:nvSpPr>
          <p:spPr>
            <a:xfrm>
              <a:off x="1099595" y="3975904"/>
              <a:ext cx="5469038" cy="13542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5ABBC7B7-B34B-439E-972A-0B9A70FA94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5655988"/>
                </p:ext>
              </p:extLst>
            </p:nvPr>
          </p:nvGraphicFramePr>
          <p:xfrm>
            <a:off x="1234874" y="4130736"/>
            <a:ext cx="5219700" cy="1047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Bitmap Image" r:id="rId5" imgW="5219640" imgH="1047600" progId="Paint.Picture">
                    <p:embed/>
                  </p:oleObj>
                </mc:Choice>
                <mc:Fallback>
                  <p:oleObj name="Bitmap Image" r:id="rId5" imgW="5219640" imgH="1047600" progId="Paint.Picture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5ABBC7B7-B34B-439E-972A-0B9A70FA943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34874" y="4130736"/>
                          <a:ext cx="5219700" cy="1047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45AA73F-C100-43B8-8ADA-29DB1A52B300}"/>
              </a:ext>
            </a:extLst>
          </p:cNvPr>
          <p:cNvSpPr txBox="1"/>
          <p:nvPr/>
        </p:nvSpPr>
        <p:spPr>
          <a:xfrm>
            <a:off x="3220889" y="5675697"/>
            <a:ext cx="110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66A51-CCDA-44EE-A082-EF1B849D7282}"/>
              </a:ext>
            </a:extLst>
          </p:cNvPr>
          <p:cNvSpPr txBox="1"/>
          <p:nvPr/>
        </p:nvSpPr>
        <p:spPr>
          <a:xfrm>
            <a:off x="838200" y="6232506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Street network is from Harvard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(Boeing, 2017).</a:t>
            </a:r>
          </a:p>
        </p:txBody>
      </p:sp>
    </p:spTree>
    <p:extLst>
      <p:ext uri="{BB962C8B-B14F-4D97-AF65-F5344CB8AC3E}">
        <p14:creationId xmlns:p14="http://schemas.microsoft.com/office/powerpoint/2010/main" val="325375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Barriers Exist on Street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1E1C4-3552-46CA-B740-CBFA6356D392}"/>
              </a:ext>
            </a:extLst>
          </p:cNvPr>
          <p:cNvSpPr txBox="1"/>
          <p:nvPr/>
        </p:nvSpPr>
        <p:spPr>
          <a:xfrm>
            <a:off x="5964253" y="1050313"/>
            <a:ext cx="1936088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Highway 90 splits the historic district.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183DF13-7AA7-4329-8382-2814044B2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1270"/>
              </p:ext>
            </p:extLst>
          </p:nvPr>
        </p:nvGraphicFramePr>
        <p:xfrm>
          <a:off x="4954226" y="2230436"/>
          <a:ext cx="6523037" cy="412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3" imgW="6522840" imgH="4126320" progId="Paint.Picture">
                  <p:embed/>
                </p:oleObj>
              </mc:Choice>
              <mc:Fallback>
                <p:oleObj name="Bitmap Image" r:id="rId3" imgW="6522840" imgH="412632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183DF13-7AA7-4329-8382-2814044B27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226" y="2230436"/>
                        <a:ext cx="6523037" cy="412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761B456F-993A-4D35-B928-5760286A6940}"/>
              </a:ext>
            </a:extLst>
          </p:cNvPr>
          <p:cNvSpPr/>
          <p:nvPr/>
        </p:nvSpPr>
        <p:spPr>
          <a:xfrm>
            <a:off x="9085422" y="4641174"/>
            <a:ext cx="162320" cy="162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45E23-647F-4757-972B-0E8E68562AFF}"/>
              </a:ext>
            </a:extLst>
          </p:cNvPr>
          <p:cNvSpPr/>
          <p:nvPr/>
        </p:nvSpPr>
        <p:spPr>
          <a:xfrm>
            <a:off x="8923102" y="4641174"/>
            <a:ext cx="162320" cy="162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932EAA-5941-4B72-B79A-33C38C501174}"/>
              </a:ext>
            </a:extLst>
          </p:cNvPr>
          <p:cNvSpPr/>
          <p:nvPr/>
        </p:nvSpPr>
        <p:spPr>
          <a:xfrm>
            <a:off x="5524248" y="5798779"/>
            <a:ext cx="162320" cy="162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42440A-3474-42A0-86B6-AA1AD63228D5}"/>
              </a:ext>
            </a:extLst>
          </p:cNvPr>
          <p:cNvSpPr/>
          <p:nvPr/>
        </p:nvSpPr>
        <p:spPr>
          <a:xfrm>
            <a:off x="6395977" y="5465989"/>
            <a:ext cx="162320" cy="162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6DAAC2-5085-42F9-94EC-40A2FC138C30}"/>
              </a:ext>
            </a:extLst>
          </p:cNvPr>
          <p:cNvSpPr/>
          <p:nvPr/>
        </p:nvSpPr>
        <p:spPr>
          <a:xfrm>
            <a:off x="7162265" y="5176226"/>
            <a:ext cx="162320" cy="162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DAB726-BA04-463E-9E33-484CBD3113F6}"/>
              </a:ext>
            </a:extLst>
          </p:cNvPr>
          <p:cNvSpPr/>
          <p:nvPr/>
        </p:nvSpPr>
        <p:spPr>
          <a:xfrm>
            <a:off x="8006644" y="4871426"/>
            <a:ext cx="162320" cy="162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788E68-BD06-444D-AB2F-BF3572A7ED74}"/>
              </a:ext>
            </a:extLst>
          </p:cNvPr>
          <p:cNvCxnSpPr>
            <a:cxnSpLocks/>
          </p:cNvCxnSpPr>
          <p:nvPr/>
        </p:nvCxnSpPr>
        <p:spPr>
          <a:xfrm flipH="1">
            <a:off x="5605408" y="1980224"/>
            <a:ext cx="1314376" cy="3771788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B2EB-B362-4B69-A0F2-7AE60E5FD7E0}"/>
              </a:ext>
            </a:extLst>
          </p:cNvPr>
          <p:cNvCxnSpPr>
            <a:cxnSpLocks/>
          </p:cNvCxnSpPr>
          <p:nvPr/>
        </p:nvCxnSpPr>
        <p:spPr>
          <a:xfrm flipH="1">
            <a:off x="6477138" y="1997278"/>
            <a:ext cx="442620" cy="3468711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44C360-BFBF-4B55-95FB-C9E470F503A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907065" y="1997278"/>
            <a:ext cx="336360" cy="3178948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59E57D-8156-4207-B451-B4125037CF2E}"/>
              </a:ext>
            </a:extLst>
          </p:cNvPr>
          <p:cNvCxnSpPr>
            <a:cxnSpLocks/>
          </p:cNvCxnSpPr>
          <p:nvPr/>
        </p:nvCxnSpPr>
        <p:spPr>
          <a:xfrm flipH="1">
            <a:off x="9004262" y="2057400"/>
            <a:ext cx="634008" cy="2583774"/>
          </a:xfrm>
          <a:prstGeom prst="straightConnector1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5E2A99-AD1D-4341-A5D3-EE02CF9A864F}"/>
              </a:ext>
            </a:extLst>
          </p:cNvPr>
          <p:cNvSpPr txBox="1"/>
          <p:nvPr/>
        </p:nvSpPr>
        <p:spPr>
          <a:xfrm>
            <a:off x="8670226" y="1362723"/>
            <a:ext cx="1936088" cy="70788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One of two crosswalks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219A3D-9E5D-4516-BC34-F322B33985DC}"/>
              </a:ext>
            </a:extLst>
          </p:cNvPr>
          <p:cNvSpPr txBox="1"/>
          <p:nvPr/>
        </p:nvSpPr>
        <p:spPr>
          <a:xfrm>
            <a:off x="444662" y="1137724"/>
            <a:ext cx="439086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segment (edge) barriers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Intersection (node) barriers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1E492A-7BFA-4608-B154-45F5675540EA}"/>
              </a:ext>
            </a:extLst>
          </p:cNvPr>
          <p:cNvGrpSpPr/>
          <p:nvPr/>
        </p:nvGrpSpPr>
        <p:grpSpPr>
          <a:xfrm>
            <a:off x="2848809" y="4023748"/>
            <a:ext cx="2473001" cy="1728264"/>
            <a:chOff x="1452730" y="3781285"/>
            <a:chExt cx="2473001" cy="172826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8D39F0-5B1C-47C7-B806-1FCBA0D76C8A}"/>
                </a:ext>
              </a:extLst>
            </p:cNvPr>
            <p:cNvSpPr/>
            <p:nvPr/>
          </p:nvSpPr>
          <p:spPr>
            <a:xfrm>
              <a:off x="1452730" y="3781285"/>
              <a:ext cx="2473001" cy="1728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981A04B0-2E09-438A-B8A9-B1FC48750C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6032918"/>
                </p:ext>
              </p:extLst>
            </p:nvPr>
          </p:nvGraphicFramePr>
          <p:xfrm>
            <a:off x="1616940" y="3985996"/>
            <a:ext cx="2149475" cy="1352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Bitmap Image" r:id="rId5" imgW="2148840" imgH="1352520" progId="Paint.Picture">
                    <p:embed/>
                  </p:oleObj>
                </mc:Choice>
                <mc:Fallback>
                  <p:oleObj name="Bitmap Image" r:id="rId5" imgW="2148840" imgH="1352520" progId="Paint.Picture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981A04B0-2E09-438A-B8A9-B1FC48750C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16940" y="3985996"/>
                          <a:ext cx="2149475" cy="1352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24061B5-5828-4F81-A573-4C234AE6B88C}"/>
              </a:ext>
            </a:extLst>
          </p:cNvPr>
          <p:cNvSpPr txBox="1"/>
          <p:nvPr/>
        </p:nvSpPr>
        <p:spPr>
          <a:xfrm>
            <a:off x="3504060" y="577205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10435B-D547-4D80-AAA7-D3FA77CFC35C}"/>
              </a:ext>
            </a:extLst>
          </p:cNvPr>
          <p:cNvSpPr txBox="1"/>
          <p:nvPr/>
        </p:nvSpPr>
        <p:spPr>
          <a:xfrm>
            <a:off x="714737" y="6338675"/>
            <a:ext cx="562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 network is from Harvard </a:t>
            </a:r>
            <a:r>
              <a:rPr lang="en-US" dirty="0" err="1"/>
              <a:t>Dataverse</a:t>
            </a:r>
            <a:r>
              <a:rPr lang="en-US" dirty="0"/>
              <a:t> (Boeing, 2017).</a:t>
            </a:r>
          </a:p>
        </p:txBody>
      </p:sp>
    </p:spTree>
    <p:extLst>
      <p:ext uri="{BB962C8B-B14F-4D97-AF65-F5344CB8AC3E}">
        <p14:creationId xmlns:p14="http://schemas.microsoft.com/office/powerpoint/2010/main" val="14950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91984D-E658-41C4-9D8C-DE01CFE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704"/>
            <a:ext cx="5566996" cy="48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develop a user-configurable</a:t>
            </a:r>
            <a:r>
              <a:rPr lang="en-US" sz="20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client-side routing library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emonstrate its functionality in an historical walking-tour web app</a:t>
            </a:r>
          </a:p>
          <a:p>
            <a:pPr marL="0" indent="0">
              <a:buNone/>
            </a:pPr>
            <a:endParaRPr lang="en-US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 of Route30: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Free and open-source software (FOSS)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Easy, affordable solution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Client-side library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Dynamic route generation</a:t>
            </a: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6" name="Picture 5" descr="A sign in front of a house&#10;&#10;Description automatically generated with medium confidence">
            <a:extLst>
              <a:ext uri="{FF2B5EF4-FFF2-40B4-BE49-F238E27FC236}">
                <a16:creationId xmlns:a16="http://schemas.microsoft.com/office/drawing/2014/main" id="{69B81B36-D97A-4461-B75E-532FAD67D6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99" y="1219200"/>
            <a:ext cx="4657725" cy="369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7EBAC3-0A3E-4D54-A959-22E52D7395B8}"/>
              </a:ext>
            </a:extLst>
          </p:cNvPr>
          <p:cNvSpPr txBox="1"/>
          <p:nvPr/>
        </p:nvSpPr>
        <p:spPr>
          <a:xfrm>
            <a:off x="6693408" y="4947107"/>
            <a:ext cx="506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Henri Castro Homestead in Castroville, Texas - 1845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39A4D-4E17-4A12-9726-54207118353A}"/>
              </a:ext>
            </a:extLst>
          </p:cNvPr>
          <p:cNvSpPr txBox="1"/>
          <p:nvPr/>
        </p:nvSpPr>
        <p:spPr>
          <a:xfrm>
            <a:off x="515858" y="6282561"/>
            <a:ext cx="1124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*User-configurable: the library allows an app user (or tourist) to filter points of interest (POIs) and constrain the route.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3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2227F1B9-A517-4E8F-9CE9-9F5FBFB7AB21}"/>
              </a:ext>
            </a:extLst>
          </p:cNvPr>
          <p:cNvGrpSpPr/>
          <p:nvPr/>
        </p:nvGrpSpPr>
        <p:grpSpPr>
          <a:xfrm>
            <a:off x="6251142" y="1247747"/>
            <a:ext cx="4138366" cy="1593568"/>
            <a:chOff x="7019749" y="1233411"/>
            <a:chExt cx="4138366" cy="1593568"/>
          </a:xfrm>
        </p:grpSpPr>
        <p:sp>
          <p:nvSpPr>
            <p:cNvPr id="110" name="Text Box 25">
              <a:extLst>
                <a:ext uri="{FF2B5EF4-FFF2-40B4-BE49-F238E27FC236}">
                  <a16:creationId xmlns:a16="http://schemas.microsoft.com/office/drawing/2014/main" id="{9D1831CE-9EFE-494A-82B0-AEF80E8699D5}"/>
                </a:ext>
              </a:extLst>
            </p:cNvPr>
            <p:cNvSpPr txBox="1"/>
            <p:nvPr/>
          </p:nvSpPr>
          <p:spPr>
            <a:xfrm>
              <a:off x="7019749" y="1238590"/>
              <a:ext cx="2114078" cy="15883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Route30 Route Generation Library</a:t>
              </a:r>
              <a:endPara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25">
              <a:extLst>
                <a:ext uri="{FF2B5EF4-FFF2-40B4-BE49-F238E27FC236}">
                  <a16:creationId xmlns:a16="http://schemas.microsoft.com/office/drawing/2014/main" id="{A6CF7386-9899-4783-A828-D08D6CDBAE57}"/>
                </a:ext>
              </a:extLst>
            </p:cNvPr>
            <p:cNvSpPr txBox="1"/>
            <p:nvPr/>
          </p:nvSpPr>
          <p:spPr>
            <a:xfrm>
              <a:off x="9134713" y="2142937"/>
              <a:ext cx="2023335" cy="6774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Distance Matrix Component</a:t>
              </a:r>
              <a:endPara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25">
              <a:extLst>
                <a:ext uri="{FF2B5EF4-FFF2-40B4-BE49-F238E27FC236}">
                  <a16:creationId xmlns:a16="http://schemas.microsoft.com/office/drawing/2014/main" id="{24E8ED44-D950-4370-A40A-EF20139965FE}"/>
                </a:ext>
              </a:extLst>
            </p:cNvPr>
            <p:cNvSpPr txBox="1"/>
            <p:nvPr/>
          </p:nvSpPr>
          <p:spPr>
            <a:xfrm>
              <a:off x="9133827" y="1233411"/>
              <a:ext cx="2024288" cy="7807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 Generation Component</a:t>
              </a:r>
              <a:endPara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B88FFC-D7CE-4CB1-B904-9CC846E98A18}"/>
              </a:ext>
            </a:extLst>
          </p:cNvPr>
          <p:cNvGrpSpPr/>
          <p:nvPr/>
        </p:nvGrpSpPr>
        <p:grpSpPr>
          <a:xfrm>
            <a:off x="621568" y="1245158"/>
            <a:ext cx="4138366" cy="1593568"/>
            <a:chOff x="7019749" y="1233411"/>
            <a:chExt cx="4138366" cy="1593568"/>
          </a:xfrm>
        </p:grpSpPr>
        <p:sp>
          <p:nvSpPr>
            <p:cNvPr id="76" name="Text Box 25">
              <a:extLst>
                <a:ext uri="{FF2B5EF4-FFF2-40B4-BE49-F238E27FC236}">
                  <a16:creationId xmlns:a16="http://schemas.microsoft.com/office/drawing/2014/main" id="{81AE67E9-1939-421D-845E-30E165040EE9}"/>
                </a:ext>
              </a:extLst>
            </p:cNvPr>
            <p:cNvSpPr txBox="1"/>
            <p:nvPr/>
          </p:nvSpPr>
          <p:spPr>
            <a:xfrm>
              <a:off x="7019749" y="1238590"/>
              <a:ext cx="2114078" cy="15883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Route30 Route Generation Library</a:t>
              </a:r>
              <a:endPara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 Box 25">
              <a:extLst>
                <a:ext uri="{FF2B5EF4-FFF2-40B4-BE49-F238E27FC236}">
                  <a16:creationId xmlns:a16="http://schemas.microsoft.com/office/drawing/2014/main" id="{3F6E7B81-980D-42F9-89F9-5F2CFE7E3880}"/>
                </a:ext>
              </a:extLst>
            </p:cNvPr>
            <p:cNvSpPr txBox="1"/>
            <p:nvPr/>
          </p:nvSpPr>
          <p:spPr>
            <a:xfrm>
              <a:off x="9134713" y="2142937"/>
              <a:ext cx="2023335" cy="6774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Distance Matrix Component</a:t>
              </a:r>
              <a:endPara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 Box 25">
              <a:extLst>
                <a:ext uri="{FF2B5EF4-FFF2-40B4-BE49-F238E27FC236}">
                  <a16:creationId xmlns:a16="http://schemas.microsoft.com/office/drawing/2014/main" id="{AF46AEF0-056A-4294-8E48-E0A927329C81}"/>
                </a:ext>
              </a:extLst>
            </p:cNvPr>
            <p:cNvSpPr txBox="1"/>
            <p:nvPr/>
          </p:nvSpPr>
          <p:spPr>
            <a:xfrm>
              <a:off x="9133827" y="1233411"/>
              <a:ext cx="2024288" cy="7807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 Generation Component</a:t>
              </a:r>
              <a:endPara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0770DEF-D24E-431D-8DE3-D6F5D0E5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31" y="3185384"/>
            <a:ext cx="3204178" cy="3135376"/>
          </a:xfrm>
          <a:prstGeom prst="rect">
            <a:avLst/>
          </a:prstGeom>
        </p:spPr>
      </p:pic>
      <p:sp>
        <p:nvSpPr>
          <p:cNvPr id="117" name="Arrow: Bent 116">
            <a:extLst>
              <a:ext uri="{FF2B5EF4-FFF2-40B4-BE49-F238E27FC236}">
                <a16:creationId xmlns:a16="http://schemas.microsoft.com/office/drawing/2014/main" id="{3F693F2C-A101-4AFC-A79F-E0C78508DD03}"/>
              </a:ext>
            </a:extLst>
          </p:cNvPr>
          <p:cNvSpPr/>
          <p:nvPr/>
        </p:nvSpPr>
        <p:spPr>
          <a:xfrm rot="16200000" flipV="1">
            <a:off x="9115107" y="1577353"/>
            <a:ext cx="854075" cy="3831535"/>
          </a:xfrm>
          <a:prstGeom prst="bentArrow">
            <a:avLst>
              <a:gd name="adj1" fmla="val 25000"/>
              <a:gd name="adj2" fmla="val 25776"/>
              <a:gd name="adj3" fmla="val 25000"/>
              <a:gd name="adj4" fmla="val 437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Arrow: Bent 117">
            <a:extLst>
              <a:ext uri="{FF2B5EF4-FFF2-40B4-BE49-F238E27FC236}">
                <a16:creationId xmlns:a16="http://schemas.microsoft.com/office/drawing/2014/main" id="{F9AA7C0F-35CD-4793-97CC-77F840347A79}"/>
              </a:ext>
            </a:extLst>
          </p:cNvPr>
          <p:cNvSpPr/>
          <p:nvPr/>
        </p:nvSpPr>
        <p:spPr>
          <a:xfrm rot="10800000" flipV="1">
            <a:off x="10536042" y="1708878"/>
            <a:ext cx="825272" cy="1031550"/>
          </a:xfrm>
          <a:prstGeom prst="ben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63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Routing Library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403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9543DF4-92A6-4188-9C75-C675ECB635DC}"/>
              </a:ext>
            </a:extLst>
          </p:cNvPr>
          <p:cNvSpPr/>
          <p:nvPr/>
        </p:nvSpPr>
        <p:spPr>
          <a:xfrm flipV="1">
            <a:off x="3143250" y="3086520"/>
            <a:ext cx="825272" cy="1843288"/>
          </a:xfrm>
          <a:prstGeom prst="ben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3E971-A6E1-43F6-928D-3978769CCA6F}"/>
              </a:ext>
            </a:extLst>
          </p:cNvPr>
          <p:cNvSpPr txBox="1"/>
          <p:nvPr/>
        </p:nvSpPr>
        <p:spPr>
          <a:xfrm>
            <a:off x="4865640" y="6352142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EABFD-16CB-49AA-8712-6B94B3CEC8DB}"/>
              </a:ext>
            </a:extLst>
          </p:cNvPr>
          <p:cNvSpPr txBox="1"/>
          <p:nvPr/>
        </p:nvSpPr>
        <p:spPr>
          <a:xfrm>
            <a:off x="346963" y="3196301"/>
            <a:ext cx="2791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Creates distance matrix for</a:t>
            </a:r>
          </a:p>
          <a:p>
            <a:r>
              <a:rPr lang="en-US" b="1" dirty="0"/>
              <a:t>Route Generation Component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6C996A-F162-4302-A918-B29C5324620D}"/>
              </a:ext>
            </a:extLst>
          </p:cNvPr>
          <p:cNvSpPr txBox="1"/>
          <p:nvPr/>
        </p:nvSpPr>
        <p:spPr>
          <a:xfrm>
            <a:off x="321567" y="4856213"/>
            <a:ext cx="2791904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Input is a POI file and a street network (nodes and edges files)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2FB0F5-9CC5-43DA-9AF1-B6A38B58F6F5}"/>
              </a:ext>
            </a:extLst>
          </p:cNvPr>
          <p:cNvGrpSpPr/>
          <p:nvPr/>
        </p:nvGrpSpPr>
        <p:grpSpPr>
          <a:xfrm>
            <a:off x="160950" y="1146938"/>
            <a:ext cx="11769333" cy="5463540"/>
            <a:chOff x="119742" y="1051560"/>
            <a:chExt cx="11769333" cy="546354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781A0F0-4AC5-4EBD-8164-2566A43595E5}"/>
                </a:ext>
              </a:extLst>
            </p:cNvPr>
            <p:cNvSpPr/>
            <p:nvPr/>
          </p:nvSpPr>
          <p:spPr>
            <a:xfrm>
              <a:off x="119742" y="1051560"/>
              <a:ext cx="3848403" cy="5463540"/>
            </a:xfrm>
            <a:prstGeom prst="rect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CB27AE-0350-4C7B-B288-00B20D184ABD}"/>
                </a:ext>
              </a:extLst>
            </p:cNvPr>
            <p:cNvSpPr/>
            <p:nvPr/>
          </p:nvSpPr>
          <p:spPr>
            <a:xfrm>
              <a:off x="3968145" y="1051560"/>
              <a:ext cx="7920930" cy="2135978"/>
            </a:xfrm>
            <a:prstGeom prst="rect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C622C8-791E-4574-B159-116FA6E0D60C}"/>
              </a:ext>
            </a:extLst>
          </p:cNvPr>
          <p:cNvGrpSpPr/>
          <p:nvPr/>
        </p:nvGrpSpPr>
        <p:grpSpPr>
          <a:xfrm>
            <a:off x="7130944" y="518615"/>
            <a:ext cx="4941314" cy="4630508"/>
            <a:chOff x="6947761" y="1176765"/>
            <a:chExt cx="4941314" cy="4630508"/>
          </a:xfrm>
        </p:grpSpPr>
        <p:sp>
          <p:nvSpPr>
            <p:cNvPr id="17" name="Rectangle: Beveled 16">
              <a:extLst>
                <a:ext uri="{FF2B5EF4-FFF2-40B4-BE49-F238E27FC236}">
                  <a16:creationId xmlns:a16="http://schemas.microsoft.com/office/drawing/2014/main" id="{C28AA20A-E13D-4FF5-9CA0-9D3AE3719191}"/>
                </a:ext>
              </a:extLst>
            </p:cNvPr>
            <p:cNvSpPr/>
            <p:nvPr/>
          </p:nvSpPr>
          <p:spPr>
            <a:xfrm>
              <a:off x="7226241" y="1176765"/>
              <a:ext cx="4662834" cy="4630508"/>
            </a:xfrm>
            <a:prstGeom prst="bevel">
              <a:avLst>
                <a:gd name="adj" fmla="val 178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96C2031-6960-45AB-90F0-A4ACA9EF1099}"/>
                </a:ext>
              </a:extLst>
            </p:cNvPr>
            <p:cNvGrpSpPr/>
            <p:nvPr/>
          </p:nvGrpSpPr>
          <p:grpSpPr>
            <a:xfrm>
              <a:off x="8186606" y="2401307"/>
              <a:ext cx="2841416" cy="2923477"/>
              <a:chOff x="7212725" y="1446993"/>
              <a:chExt cx="4175183" cy="442925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AD165BA-A816-4F2F-A764-A9957C9F436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25" y="1857939"/>
                <a:ext cx="4175183" cy="3545911"/>
                <a:chOff x="8094856" y="1366017"/>
                <a:chExt cx="3768217" cy="320028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785C1AC-E34B-462F-A806-934190E8BF4A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E2A1607-B2D6-4EC4-9683-73C93787E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14EAC844-09B9-448D-B53B-277C28A70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A03A1AE5-D125-496B-A154-52720706CD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ECDE2C7-8A1D-4806-B08D-11084912AA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2DEF4FA2-D8B0-4A4B-9C38-D2E05E7EC2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B8D4B1-20A4-4E6F-9D58-CD080E109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542DE09C-91F5-4267-8D08-252E529D298B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AE3A755-4A26-4E26-884E-0F8530BE19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2C5E9C56-533D-4048-BB21-B5E63A12965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8DF9552E-98FD-4805-9682-103E3006D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4E69F21-F1EB-4FD6-9034-6FCECA9BA4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4C79A30D-225A-4904-92BE-EA784559C65E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10A2B8FA-04CD-4680-A127-D5358DC08C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6740539F-318A-40AB-B71A-0B50C59517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74D6C96-AEB5-4709-B337-C7A9CE14A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96A53E7B-9F1C-47C1-ADF6-C58F5533A3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A2F78D9-D96A-4164-B74D-8E2AC4C3325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D1FFDC31-0A49-4D5F-BB23-55AF949DC5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B919DD0-7B57-4267-BCD6-6AF5BF0E4FFE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FFD126D-F9B1-4DA4-B99B-8FE42C1AA8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20D85FB0-F692-4A42-B945-7621E8E99ED7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6872BA80-536C-45C6-88C4-E9C419AC01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DBEC5B4-8548-437F-B3E4-0E3564706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F91A388E-0CF3-4138-AB54-F08BF30886BC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E33A8F59-006A-431D-8B0A-08636182183C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40000"/>
                        <a:lumOff val="6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A2A13C1-1776-4A85-979F-7AA648BAE341}"/>
                    </a:ext>
                  </a:extLst>
                </p:cNvPr>
                <p:cNvGrpSpPr/>
                <p:nvPr/>
              </p:nvGrpSpPr>
              <p:grpSpPr>
                <a:xfrm>
                  <a:off x="8094856" y="1415068"/>
                  <a:ext cx="3768217" cy="3149490"/>
                  <a:chOff x="7970396" y="382936"/>
                  <a:chExt cx="3768217" cy="3149490"/>
                </a:xfrm>
              </p:grpSpPr>
              <p:pic>
                <p:nvPicPr>
                  <p:cNvPr id="38" name="Graphic 37" descr="Home with solid fill">
                    <a:extLst>
                      <a:ext uri="{FF2B5EF4-FFF2-40B4-BE49-F238E27FC236}">
                        <a16:creationId xmlns:a16="http://schemas.microsoft.com/office/drawing/2014/main" id="{5D2FE7A9-9451-4206-B1F1-56CB36A305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47801" y="382936"/>
                    <a:ext cx="502839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347FB385-A227-4BA3-95D6-14575D50C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277F27F-3455-495D-8091-A74E14881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8C396718-2FB6-4394-8F1B-98C0F9015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3B8C7F9-B826-46B1-994F-7458555E5F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84746DFB-54FC-426D-8F0C-B525A054A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2" name="Graphic 51" descr="Home with solid fill">
                    <a:extLst>
                      <a:ext uri="{FF2B5EF4-FFF2-40B4-BE49-F238E27FC236}">
                        <a16:creationId xmlns:a16="http://schemas.microsoft.com/office/drawing/2014/main" id="{400B2A96-0396-4AE4-8B6E-5879D6110A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52" descr="Home with solid fill">
                    <a:extLst>
                      <a:ext uri="{FF2B5EF4-FFF2-40B4-BE49-F238E27FC236}">
                        <a16:creationId xmlns:a16="http://schemas.microsoft.com/office/drawing/2014/main" id="{4CEEFD2F-6C67-4ACF-8999-E15981584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54" name="Graphic 53" descr="Home with solid fill">
                    <a:extLst>
                      <a:ext uri="{FF2B5EF4-FFF2-40B4-BE49-F238E27FC236}">
                        <a16:creationId xmlns:a16="http://schemas.microsoft.com/office/drawing/2014/main" id="{841ABC4D-52A7-4A30-A1F1-9ED9F176F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139" y="782548"/>
                    <a:ext cx="502839" cy="502841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phic 54" descr="Home with solid fill">
                    <a:extLst>
                      <a:ext uri="{FF2B5EF4-FFF2-40B4-BE49-F238E27FC236}">
                        <a16:creationId xmlns:a16="http://schemas.microsoft.com/office/drawing/2014/main" id="{CCA81C83-21C4-418F-83FF-6C432A770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70396" y="1873486"/>
                    <a:ext cx="502839" cy="502841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phic 55" descr="Home with solid fill">
                    <a:extLst>
                      <a:ext uri="{FF2B5EF4-FFF2-40B4-BE49-F238E27FC236}">
                        <a16:creationId xmlns:a16="http://schemas.microsoft.com/office/drawing/2014/main" id="{6AA880A7-FF1A-4956-B4A7-0271063367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C93A23-73E1-4ADA-B8DB-FFB76E358553}"/>
                  </a:ext>
                </a:extLst>
              </p:cNvPr>
              <p:cNvSpPr/>
              <p:nvPr/>
            </p:nvSpPr>
            <p:spPr>
              <a:xfrm>
                <a:off x="10861888" y="392363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E201E5D-1CB8-4F7A-81AD-C6C0FF0BFF8A}"/>
                  </a:ext>
                </a:extLst>
              </p:cNvPr>
              <p:cNvSpPr/>
              <p:nvPr/>
            </p:nvSpPr>
            <p:spPr>
              <a:xfrm>
                <a:off x="9121260" y="144699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93F23D-E29E-439A-A766-09A92E11B9FF}"/>
                  </a:ext>
                </a:extLst>
              </p:cNvPr>
              <p:cNvSpPr/>
              <p:nvPr/>
            </p:nvSpPr>
            <p:spPr>
              <a:xfrm>
                <a:off x="8320232" y="1878418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FB592C-F141-4F33-95AB-0242D56C0302}"/>
                  </a:ext>
                </a:extLst>
              </p:cNvPr>
              <p:cNvSpPr/>
              <p:nvPr/>
            </p:nvSpPr>
            <p:spPr>
              <a:xfrm>
                <a:off x="7259041" y="4164291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DE41DFD-7B0A-4723-8F6E-B8930A2104D9}"/>
                  </a:ext>
                </a:extLst>
              </p:cNvPr>
              <p:cNvSpPr/>
              <p:nvPr/>
            </p:nvSpPr>
            <p:spPr>
              <a:xfrm>
                <a:off x="7386569" y="5419052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AD845B-0880-4C30-A9B2-49CE6B487A5C}"/>
                  </a:ext>
                </a:extLst>
              </p:cNvPr>
              <p:cNvSpPr/>
              <p:nvPr/>
            </p:nvSpPr>
            <p:spPr>
              <a:xfrm>
                <a:off x="10880734" y="5154057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F3DC8A-8395-4971-8996-7B93A067DC31}"/>
                </a:ext>
              </a:extLst>
            </p:cNvPr>
            <p:cNvSpPr txBox="1"/>
            <p:nvPr/>
          </p:nvSpPr>
          <p:spPr>
            <a:xfrm>
              <a:off x="8137077" y="1421876"/>
              <a:ext cx="2688536" cy="923330"/>
            </a:xfrm>
            <a:prstGeom prst="rect">
              <a:avLst/>
            </a:prstGeom>
            <a:noFill/>
            <a:effectLst>
              <a:softEdge rad="889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Each cell contains the shortest path and its associated distance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EC3E0D-9567-41CA-8B59-E68831A34FE2}"/>
                </a:ext>
              </a:extLst>
            </p:cNvPr>
            <p:cNvSpPr txBox="1"/>
            <p:nvPr/>
          </p:nvSpPr>
          <p:spPr>
            <a:xfrm>
              <a:off x="9254570" y="5079087"/>
              <a:ext cx="817853" cy="369332"/>
            </a:xfrm>
            <a:prstGeom prst="rect">
              <a:avLst/>
            </a:prstGeom>
            <a:solidFill>
              <a:srgbClr val="7030A0"/>
            </a:solidFill>
            <a:effectLst>
              <a:softEdge rad="50800"/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2.6 km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A0E53225-51C7-4097-9A7E-E14618AF8DF4}"/>
                </a:ext>
              </a:extLst>
            </p:cNvPr>
            <p:cNvSpPr/>
            <p:nvPr/>
          </p:nvSpPr>
          <p:spPr>
            <a:xfrm rot="16200000">
              <a:off x="7124989" y="4122060"/>
              <a:ext cx="500929" cy="855386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39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63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Route Generation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227F1B9-A517-4E8F-9CE9-9F5FBFB7AB21}"/>
              </a:ext>
            </a:extLst>
          </p:cNvPr>
          <p:cNvGrpSpPr/>
          <p:nvPr/>
        </p:nvGrpSpPr>
        <p:grpSpPr>
          <a:xfrm>
            <a:off x="7057439" y="1317275"/>
            <a:ext cx="4138366" cy="1593568"/>
            <a:chOff x="7019749" y="1233411"/>
            <a:chExt cx="4138366" cy="1593568"/>
          </a:xfrm>
        </p:grpSpPr>
        <p:sp>
          <p:nvSpPr>
            <p:cNvPr id="110" name="Text Box 25">
              <a:extLst>
                <a:ext uri="{FF2B5EF4-FFF2-40B4-BE49-F238E27FC236}">
                  <a16:creationId xmlns:a16="http://schemas.microsoft.com/office/drawing/2014/main" id="{9D1831CE-9EFE-494A-82B0-AEF80E8699D5}"/>
                </a:ext>
              </a:extLst>
            </p:cNvPr>
            <p:cNvSpPr txBox="1"/>
            <p:nvPr/>
          </p:nvSpPr>
          <p:spPr>
            <a:xfrm>
              <a:off x="7019749" y="1238590"/>
              <a:ext cx="2114078" cy="15883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Route30 Route Generation Library</a:t>
              </a:r>
              <a:endPara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25">
              <a:extLst>
                <a:ext uri="{FF2B5EF4-FFF2-40B4-BE49-F238E27FC236}">
                  <a16:creationId xmlns:a16="http://schemas.microsoft.com/office/drawing/2014/main" id="{A6CF7386-9899-4783-A828-D08D6CDBAE57}"/>
                </a:ext>
              </a:extLst>
            </p:cNvPr>
            <p:cNvSpPr txBox="1"/>
            <p:nvPr/>
          </p:nvSpPr>
          <p:spPr>
            <a:xfrm>
              <a:off x="9134713" y="2142937"/>
              <a:ext cx="2023335" cy="6774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Distance Matrix Component</a:t>
              </a:r>
              <a:endPara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25">
              <a:extLst>
                <a:ext uri="{FF2B5EF4-FFF2-40B4-BE49-F238E27FC236}">
                  <a16:creationId xmlns:a16="http://schemas.microsoft.com/office/drawing/2014/main" id="{24E8ED44-D950-4370-A40A-EF20139965FE}"/>
                </a:ext>
              </a:extLst>
            </p:cNvPr>
            <p:cNvSpPr txBox="1"/>
            <p:nvPr/>
          </p:nvSpPr>
          <p:spPr>
            <a:xfrm>
              <a:off x="9133827" y="1233411"/>
              <a:ext cx="2024288" cy="7807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Route Generation Component</a:t>
              </a:r>
              <a:endPara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4BF194-A5EB-4173-87DB-EE4020BAA54E}"/>
              </a:ext>
            </a:extLst>
          </p:cNvPr>
          <p:cNvSpPr txBox="1"/>
          <p:nvPr/>
        </p:nvSpPr>
        <p:spPr>
          <a:xfrm>
            <a:off x="996194" y="1432442"/>
            <a:ext cx="5753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Finds a best solution and generates a route that is close to optimal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7C6224-A0FF-47CD-B466-DDA54098D80F}"/>
              </a:ext>
            </a:extLst>
          </p:cNvPr>
          <p:cNvGrpSpPr>
            <a:grpSpLocks noChangeAspect="1"/>
          </p:cNvGrpSpPr>
          <p:nvPr/>
        </p:nvGrpSpPr>
        <p:grpSpPr>
          <a:xfrm>
            <a:off x="7566143" y="3698929"/>
            <a:ext cx="2774655" cy="2321161"/>
            <a:chOff x="8028760" y="1365306"/>
            <a:chExt cx="3867891" cy="32357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B0C04F-324A-493A-818E-180DFA8A51F3}"/>
                </a:ext>
              </a:extLst>
            </p:cNvPr>
            <p:cNvGrpSpPr/>
            <p:nvPr/>
          </p:nvGrpSpPr>
          <p:grpSpPr>
            <a:xfrm>
              <a:off x="8635028" y="1366017"/>
              <a:ext cx="2718772" cy="3200281"/>
              <a:chOff x="8544121" y="3363855"/>
              <a:chExt cx="2718772" cy="3200281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E822B51-6C4A-4775-8E68-9F7FFA205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4920" y="5262266"/>
                <a:ext cx="1356253" cy="0"/>
              </a:xfrm>
              <a:prstGeom prst="line">
                <a:avLst/>
              </a:prstGeom>
              <a:ln w="38100" cap="rnd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52DCBD-DD0D-458B-B34F-B78B75AC7E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3046" y="4447706"/>
                <a:ext cx="10801" cy="81456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EFA311-CC7C-462E-AEEB-15527698B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847" y="3363855"/>
                <a:ext cx="0" cy="106306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7A57C58-26F2-440D-9D3A-02530449F48F}"/>
                  </a:ext>
                </a:extLst>
              </p:cNvPr>
              <p:cNvCxnSpPr/>
              <p:nvPr/>
            </p:nvCxnSpPr>
            <p:spPr>
              <a:xfrm flipV="1">
                <a:off x="9911173" y="3975422"/>
                <a:ext cx="0" cy="12868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E5999CC-3353-41CD-9CA0-210D73B83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1172" y="5262266"/>
                <a:ext cx="704670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B4681A0-90FD-4BBE-924E-CA786D044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5842" y="4151474"/>
                <a:ext cx="24449" cy="111079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1D30BE0-6599-484B-8AAB-2F9AC5F25974}"/>
                  </a:ext>
                </a:extLst>
              </p:cNvPr>
              <p:cNvCxnSpPr/>
              <p:nvPr/>
            </p:nvCxnSpPr>
            <p:spPr>
              <a:xfrm>
                <a:off x="9911173" y="3975422"/>
                <a:ext cx="738898" cy="19072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BC3252-39AA-43C0-877A-FFD6053A5735}"/>
                  </a:ext>
                </a:extLst>
              </p:cNvPr>
              <p:cNvCxnSpPr/>
              <p:nvPr/>
            </p:nvCxnSpPr>
            <p:spPr>
              <a:xfrm flipV="1">
                <a:off x="9238446" y="3983575"/>
                <a:ext cx="672726" cy="4433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57A6AAA-1502-4025-92C7-35A74DADB73D}"/>
                  </a:ext>
                </a:extLst>
              </p:cNvPr>
              <p:cNvCxnSpPr/>
              <p:nvPr/>
            </p:nvCxnSpPr>
            <p:spPr>
              <a:xfrm flipV="1">
                <a:off x="8554919" y="3403343"/>
                <a:ext cx="0" cy="18723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B579852-1AAF-40B5-B338-17E0C80C65E2}"/>
                  </a:ext>
                </a:extLst>
              </p:cNvPr>
              <p:cNvCxnSpPr/>
              <p:nvPr/>
            </p:nvCxnSpPr>
            <p:spPr>
              <a:xfrm flipV="1">
                <a:off x="8554920" y="3363855"/>
                <a:ext cx="688927" cy="6514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26961FF-59F6-490F-871A-A3D878EDD635}"/>
                  </a:ext>
                </a:extLst>
              </p:cNvPr>
              <p:cNvCxnSpPr/>
              <p:nvPr/>
            </p:nvCxnSpPr>
            <p:spPr>
              <a:xfrm flipV="1">
                <a:off x="8549520" y="4441009"/>
                <a:ext cx="683526" cy="1418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45488A-953B-4753-BBA1-1D24A90A539A}"/>
                  </a:ext>
                </a:extLst>
              </p:cNvPr>
              <p:cNvCxnSpPr/>
              <p:nvPr/>
            </p:nvCxnSpPr>
            <p:spPr>
              <a:xfrm>
                <a:off x="8549520" y="5262266"/>
                <a:ext cx="0" cy="8503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23CD919-3754-4915-85EF-AB1B672D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4121" y="6112639"/>
                <a:ext cx="357769" cy="1339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6C50C99-96B0-4756-9128-9C3B87A2D320}"/>
                  </a:ext>
                </a:extLst>
              </p:cNvPr>
              <p:cNvCxnSpPr/>
              <p:nvPr/>
            </p:nvCxnSpPr>
            <p:spPr>
              <a:xfrm flipV="1">
                <a:off x="8909163" y="5275661"/>
                <a:ext cx="1002009" cy="830281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D889B0-0D04-423A-AEB0-94E16FFBD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40621" y="5996559"/>
                <a:ext cx="0" cy="52678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B1A2007-D413-4383-BFAB-C3415BF385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5842" y="5275661"/>
                <a:ext cx="322272" cy="72089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C8C131-002A-4A1C-B415-419C4E289C68}"/>
                  </a:ext>
                </a:extLst>
              </p:cNvPr>
              <p:cNvCxnSpPr/>
              <p:nvPr/>
            </p:nvCxnSpPr>
            <p:spPr>
              <a:xfrm flipH="1">
                <a:off x="8909163" y="6525884"/>
                <a:ext cx="2028951" cy="3825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A1DAED5-D20C-4230-AC14-11EF15EC12F6}"/>
                  </a:ext>
                </a:extLst>
              </p:cNvPr>
              <p:cNvCxnSpPr/>
              <p:nvPr/>
            </p:nvCxnSpPr>
            <p:spPr>
              <a:xfrm flipV="1">
                <a:off x="8891283" y="6100211"/>
                <a:ext cx="8100" cy="463925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ADF67A0-BB66-4A50-A053-9B50482E6F2B}"/>
                  </a:ext>
                </a:extLst>
              </p:cNvPr>
              <p:cNvCxnSpPr/>
              <p:nvPr/>
            </p:nvCxnSpPr>
            <p:spPr>
              <a:xfrm>
                <a:off x="9233046" y="3396427"/>
                <a:ext cx="1417025" cy="32573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FD74A83-BEE7-40B1-81AA-AD2617233906}"/>
                  </a:ext>
                </a:extLst>
              </p:cNvPr>
              <p:cNvCxnSpPr/>
              <p:nvPr/>
            </p:nvCxnSpPr>
            <p:spPr>
              <a:xfrm flipV="1">
                <a:off x="10628066" y="3425780"/>
                <a:ext cx="22005" cy="74290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EFA1C2C-0CAE-4B35-86E1-1476B65DC928}"/>
                  </a:ext>
                </a:extLst>
              </p:cNvPr>
              <p:cNvCxnSpPr/>
              <p:nvPr/>
            </p:nvCxnSpPr>
            <p:spPr>
              <a:xfrm>
                <a:off x="10650071" y="3425780"/>
                <a:ext cx="595759" cy="2668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011E2E6-93F4-4753-8945-8355EF929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4410" y="3446097"/>
                <a:ext cx="91421" cy="149914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68296B5-2393-4A5F-AD75-81ECB6DAC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6" y="4945242"/>
                <a:ext cx="77354" cy="1030976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08C2652-D95E-47E8-A779-D1179BEE32B9}"/>
                  </a:ext>
                </a:extLst>
              </p:cNvPr>
              <p:cNvCxnSpPr/>
              <p:nvPr/>
            </p:nvCxnSpPr>
            <p:spPr>
              <a:xfrm>
                <a:off x="10947950" y="5976218"/>
                <a:ext cx="314943" cy="0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EA4333C-C208-4F86-B4CA-34886EBE5FA5}"/>
                  </a:ext>
                </a:extLst>
              </p:cNvPr>
              <p:cNvCxnSpPr/>
              <p:nvPr/>
            </p:nvCxnSpPr>
            <p:spPr>
              <a:xfrm>
                <a:off x="10639068" y="4151474"/>
                <a:ext cx="561052" cy="14669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D974B-5736-464A-9D9E-50FBB817F1B9}"/>
                </a:ext>
              </a:extLst>
            </p:cNvPr>
            <p:cNvGrpSpPr/>
            <p:nvPr/>
          </p:nvGrpSpPr>
          <p:grpSpPr>
            <a:xfrm>
              <a:off x="8028760" y="1365306"/>
              <a:ext cx="3867891" cy="3235716"/>
              <a:chOff x="7904300" y="333174"/>
              <a:chExt cx="3867891" cy="3235716"/>
            </a:xfrm>
          </p:grpSpPr>
          <p:pic>
            <p:nvPicPr>
              <p:cNvPr id="26" name="Graphic 25" descr="Home with solid fill">
                <a:extLst>
                  <a:ext uri="{FF2B5EF4-FFF2-40B4-BE49-F238E27FC236}">
                    <a16:creationId xmlns:a16="http://schemas.microsoft.com/office/drawing/2014/main" id="{91ED3697-D20D-4CCF-9D67-05A0B7BC5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50250" y="333174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94A06E-6A2E-4874-A556-0F35AFCA0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7180" y="2221909"/>
                <a:ext cx="16198" cy="872415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7D41FFE-59CD-4BC1-BBC7-FC6B9F9819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5958" y="3066049"/>
                <a:ext cx="329939" cy="5637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E1D1F07-7D63-4B75-8E61-6ABF0E003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3968" y="3085119"/>
                <a:ext cx="30588" cy="447307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FB3613-F465-4C01-AC34-5EFDCCF80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0432" y="3491632"/>
                <a:ext cx="2069371" cy="40794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BB75FBD-3339-40B6-A0C1-9DE9995F54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29383" y="2937755"/>
                <a:ext cx="40420" cy="56727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4ACFDB-10DE-4BC9-9072-63207FC0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1889" y="2944508"/>
                <a:ext cx="319118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7A72657-56CC-4F6C-BCC7-593DF2C44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45680" y="1913532"/>
                <a:ext cx="108482" cy="1030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FEE0A82-19AB-44A1-99A3-2E283D0B8C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7335" y="1127098"/>
                <a:ext cx="83918" cy="786432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0316D5C-9D2B-4710-947B-C858C0BEF7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9335" y="1112148"/>
                <a:ext cx="591918" cy="761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766E1D-C6AF-4481-BF54-B776111C6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76787" y="961120"/>
                <a:ext cx="720544" cy="16597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C11230-9C64-41DB-B225-E90C4EA9F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6034" y="936223"/>
                <a:ext cx="662358" cy="458841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D6AD4E0-E82B-4A5C-A492-84B80235C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9000" y="1401810"/>
                <a:ext cx="680662" cy="6793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9FB3EF8-4D6B-44A2-BDA7-AEB9787E6C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35279" y="1434136"/>
                <a:ext cx="13720" cy="773280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Graphic 40" descr="Home with solid fill">
                <a:extLst>
                  <a:ext uri="{FF2B5EF4-FFF2-40B4-BE49-F238E27FC236}">
                    <a16:creationId xmlns:a16="http://schemas.microsoft.com/office/drawing/2014/main" id="{675DAF34-CA90-4B4A-BA4E-085FEF37C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69351" y="2883429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42" name="Graphic 41" descr="Home with solid fill">
                <a:extLst>
                  <a:ext uri="{FF2B5EF4-FFF2-40B4-BE49-F238E27FC236}">
                    <a16:creationId xmlns:a16="http://schemas.microsoft.com/office/drawing/2014/main" id="{2D98D8CC-E552-4824-B8E7-67BBF1A6B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33874" y="1631886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43" name="Graphic 42" descr="Home with solid fill">
                <a:extLst>
                  <a:ext uri="{FF2B5EF4-FFF2-40B4-BE49-F238E27FC236}">
                    <a16:creationId xmlns:a16="http://schemas.microsoft.com/office/drawing/2014/main" id="{475A8ED4-F073-48F7-9FC4-8138BCBAC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50952" y="734729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44" name="Graphic 43" descr="Home with solid fill">
                <a:extLst>
                  <a:ext uri="{FF2B5EF4-FFF2-40B4-BE49-F238E27FC236}">
                    <a16:creationId xmlns:a16="http://schemas.microsoft.com/office/drawing/2014/main" id="{91AEB172-2A36-42EB-96DA-A393EF9DF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4300" y="1913531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45" name="Graphic 44" descr="Home with solid fill">
                <a:extLst>
                  <a:ext uri="{FF2B5EF4-FFF2-40B4-BE49-F238E27FC236}">
                    <a16:creationId xmlns:a16="http://schemas.microsoft.com/office/drawing/2014/main" id="{698087F8-2BEB-4D76-BFFB-5F3DCEBF3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74990" y="3066050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1B7EC1-285C-4A4F-B25F-65C483CAAC8A}"/>
              </a:ext>
            </a:extLst>
          </p:cNvPr>
          <p:cNvSpPr txBox="1"/>
          <p:nvPr/>
        </p:nvSpPr>
        <p:spPr>
          <a:xfrm>
            <a:off x="994761" y="4681547"/>
            <a:ext cx="5379720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229466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Simulated Annealing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22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568509" y="1289687"/>
            <a:ext cx="65822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Analogy to metallurgy – lower the temperature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each “temperature” test alternatives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 transport or reversal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the new total distance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Accept a better solution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Maybe accept a solution that is not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 is to find a global minimum where many local minima may exist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6991A-104B-4884-821D-27EB63ECF53B}"/>
              </a:ext>
            </a:extLst>
          </p:cNvPr>
          <p:cNvGrpSpPr/>
          <p:nvPr/>
        </p:nvGrpSpPr>
        <p:grpSpPr>
          <a:xfrm>
            <a:off x="7324899" y="1289687"/>
            <a:ext cx="4231458" cy="4359193"/>
            <a:chOff x="7156449" y="1491863"/>
            <a:chExt cx="4231458" cy="43591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B7429D-5784-434F-9941-A8BC5D8F35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56449" y="1857939"/>
              <a:ext cx="4231458" cy="3545911"/>
              <a:chOff x="8044066" y="1366017"/>
              <a:chExt cx="3819007" cy="320028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7D8A71C-5E0F-4DE6-BD03-6C67136FF867}"/>
                  </a:ext>
                </a:extLst>
              </p:cNvPr>
              <p:cNvGrpSpPr/>
              <p:nvPr/>
            </p:nvGrpSpPr>
            <p:grpSpPr>
              <a:xfrm>
                <a:off x="8635028" y="1366017"/>
                <a:ext cx="2718772" cy="3200281"/>
                <a:chOff x="8544121" y="3363855"/>
                <a:chExt cx="2718772" cy="3200281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6FA787A5-52BF-4C29-8E14-2493B004A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54920" y="5262266"/>
                  <a:ext cx="1356253" cy="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F1B168D-D44B-4CA5-A8E9-B84F822EF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3046" y="4447706"/>
                  <a:ext cx="10801" cy="81456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62021AB-344B-4ACA-B2FF-645C4E7AD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847" y="3363855"/>
                  <a:ext cx="0" cy="106306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762C68E-30C9-4E43-8606-80DA14B90216}"/>
                    </a:ext>
                  </a:extLst>
                </p:cNvPr>
                <p:cNvCxnSpPr/>
                <p:nvPr/>
              </p:nvCxnSpPr>
              <p:spPr>
                <a:xfrm flipV="1">
                  <a:off x="9911173" y="3975422"/>
                  <a:ext cx="0" cy="12868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71D40DB-157E-42D6-B7E0-0B1516F48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11172" y="5262266"/>
                  <a:ext cx="704670" cy="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4848C25-E930-4502-9620-C5A7DCAD2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5842" y="4151474"/>
                  <a:ext cx="24449" cy="111079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451EFC1-17BB-44A8-9A10-AC5D268EF3CE}"/>
                    </a:ext>
                  </a:extLst>
                </p:cNvPr>
                <p:cNvCxnSpPr/>
                <p:nvPr/>
              </p:nvCxnSpPr>
              <p:spPr>
                <a:xfrm>
                  <a:off x="9911173" y="3975422"/>
                  <a:ext cx="738898" cy="190721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28457F8-4CA2-499A-A750-E0CD64DDF251}"/>
                    </a:ext>
                  </a:extLst>
                </p:cNvPr>
                <p:cNvCxnSpPr/>
                <p:nvPr/>
              </p:nvCxnSpPr>
              <p:spPr>
                <a:xfrm flipV="1">
                  <a:off x="9238446" y="3983575"/>
                  <a:ext cx="672726" cy="4433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EAB6622-62B5-43C6-8EB2-CB5FB02FAADD}"/>
                    </a:ext>
                  </a:extLst>
                </p:cNvPr>
                <p:cNvCxnSpPr/>
                <p:nvPr/>
              </p:nvCxnSpPr>
              <p:spPr>
                <a:xfrm flipV="1">
                  <a:off x="8554919" y="3403343"/>
                  <a:ext cx="0" cy="1872318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189232E-6DC1-4F10-94C4-194D2F4095BD}"/>
                    </a:ext>
                  </a:extLst>
                </p:cNvPr>
                <p:cNvCxnSpPr/>
                <p:nvPr/>
              </p:nvCxnSpPr>
              <p:spPr>
                <a:xfrm flipV="1">
                  <a:off x="8554920" y="3363855"/>
                  <a:ext cx="688927" cy="6514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43B838A-F2FD-4F3E-9DB0-6CCCFC169BD6}"/>
                    </a:ext>
                  </a:extLst>
                </p:cNvPr>
                <p:cNvCxnSpPr/>
                <p:nvPr/>
              </p:nvCxnSpPr>
              <p:spPr>
                <a:xfrm flipV="1">
                  <a:off x="8549520" y="4441009"/>
                  <a:ext cx="683526" cy="1418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C8239AF-8347-41BD-B38E-AAB6E4BC1A4E}"/>
                    </a:ext>
                  </a:extLst>
                </p:cNvPr>
                <p:cNvCxnSpPr/>
                <p:nvPr/>
              </p:nvCxnSpPr>
              <p:spPr>
                <a:xfrm>
                  <a:off x="8549520" y="5262266"/>
                  <a:ext cx="0" cy="850373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8C19FB3-C611-464A-B385-2B10C27B1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44121" y="6112639"/>
                  <a:ext cx="357769" cy="1339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EE32BB3-24E8-4044-8209-280661E99483}"/>
                    </a:ext>
                  </a:extLst>
                </p:cNvPr>
                <p:cNvCxnSpPr/>
                <p:nvPr/>
              </p:nvCxnSpPr>
              <p:spPr>
                <a:xfrm flipV="1">
                  <a:off x="8909163" y="5275661"/>
                  <a:ext cx="1002009" cy="830281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C56F273-6630-4FE1-B7CF-83E41388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40621" y="5996559"/>
                  <a:ext cx="0" cy="52678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070C83D-816B-4546-B164-74D7FCE6C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15842" y="5275661"/>
                  <a:ext cx="322272" cy="720899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BD7E80-95E7-4EC0-AF9E-E43D6BFE52DA}"/>
                    </a:ext>
                  </a:extLst>
                </p:cNvPr>
                <p:cNvCxnSpPr/>
                <p:nvPr/>
              </p:nvCxnSpPr>
              <p:spPr>
                <a:xfrm flipH="1">
                  <a:off x="8909163" y="6525884"/>
                  <a:ext cx="2028951" cy="3825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86E01E9-90BE-4ABA-ACB5-1268E75BC28A}"/>
                    </a:ext>
                  </a:extLst>
                </p:cNvPr>
                <p:cNvCxnSpPr/>
                <p:nvPr/>
              </p:nvCxnSpPr>
              <p:spPr>
                <a:xfrm flipV="1">
                  <a:off x="8891283" y="6100211"/>
                  <a:ext cx="8100" cy="46392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DFE1790-7CB0-497A-826B-FEC22A934B0F}"/>
                    </a:ext>
                  </a:extLst>
                </p:cNvPr>
                <p:cNvCxnSpPr/>
                <p:nvPr/>
              </p:nvCxnSpPr>
              <p:spPr>
                <a:xfrm>
                  <a:off x="9233046" y="3396427"/>
                  <a:ext cx="1417025" cy="32573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CA29CA5-0BB3-4357-AF9C-9396801BF6B1}"/>
                    </a:ext>
                  </a:extLst>
                </p:cNvPr>
                <p:cNvCxnSpPr/>
                <p:nvPr/>
              </p:nvCxnSpPr>
              <p:spPr>
                <a:xfrm flipV="1">
                  <a:off x="10628066" y="3425780"/>
                  <a:ext cx="22005" cy="742906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78F5DB7-E346-4F5F-A32E-D9869BCF4CBA}"/>
                    </a:ext>
                  </a:extLst>
                </p:cNvPr>
                <p:cNvCxnSpPr/>
                <p:nvPr/>
              </p:nvCxnSpPr>
              <p:spPr>
                <a:xfrm>
                  <a:off x="10650071" y="3425780"/>
                  <a:ext cx="595759" cy="2668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E3F4B50-F95F-443F-B701-CCB188EEE4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54410" y="3446097"/>
                  <a:ext cx="91421" cy="14991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DB147D-EB4B-40BE-A1F0-33820E0926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8476" y="4945242"/>
                  <a:ext cx="77354" cy="1030976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F74F2AD-6D83-4DFC-9A86-BF6FAB394813}"/>
                    </a:ext>
                  </a:extLst>
                </p:cNvPr>
                <p:cNvCxnSpPr/>
                <p:nvPr/>
              </p:nvCxnSpPr>
              <p:spPr>
                <a:xfrm>
                  <a:off x="10947950" y="5976218"/>
                  <a:ext cx="314943" cy="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8091F0CB-CB25-4E2B-BDE6-A5FAA30B1B23}"/>
                    </a:ext>
                  </a:extLst>
                </p:cNvPr>
                <p:cNvCxnSpPr/>
                <p:nvPr/>
              </p:nvCxnSpPr>
              <p:spPr>
                <a:xfrm>
                  <a:off x="10639068" y="4151474"/>
                  <a:ext cx="561052" cy="14669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7C69D7-373A-4C98-B281-0C508E9417BD}"/>
                  </a:ext>
                </a:extLst>
              </p:cNvPr>
              <p:cNvGrpSpPr/>
              <p:nvPr/>
            </p:nvGrpSpPr>
            <p:grpSpPr>
              <a:xfrm>
                <a:off x="8044066" y="1448669"/>
                <a:ext cx="3819007" cy="3115889"/>
                <a:chOff x="7919606" y="416537"/>
                <a:chExt cx="3819007" cy="3115889"/>
              </a:xfrm>
            </p:grpSpPr>
            <p:pic>
              <p:nvPicPr>
                <p:cNvPr id="11" name="Graphic 10" descr="Home with solid fill">
                  <a:extLst>
                    <a:ext uri="{FF2B5EF4-FFF2-40B4-BE49-F238E27FC236}">
                      <a16:creationId xmlns:a16="http://schemas.microsoft.com/office/drawing/2014/main" id="{79219B6C-C6E2-4EF6-B0FD-D5D684CD3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8201" y="416537"/>
                  <a:ext cx="502840" cy="502840"/>
                </a:xfrm>
                <a:prstGeom prst="rect">
                  <a:avLst/>
                </a:prstGeom>
              </p:spPr>
            </p:pic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9B2BD71-A985-4294-AFD0-0F6B5EFC7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7180" y="2221909"/>
                  <a:ext cx="16198" cy="872415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C94F8422-6F34-4282-AC0B-83D143190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25958" y="3066049"/>
                  <a:ext cx="329939" cy="56372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C741BBF-1921-4C45-95ED-76B4F35A3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3968" y="3085119"/>
                  <a:ext cx="30588" cy="447307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421AF35-E740-404B-B111-13B157B31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00432" y="3491632"/>
                  <a:ext cx="2069371" cy="40794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8B61790-A984-469A-97C9-A23430D3B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929383" y="2937755"/>
                  <a:ext cx="40420" cy="56727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2E67EF2-4E5A-4A2E-9BC7-C382BFB45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31889" y="2944508"/>
                  <a:ext cx="319118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69CCF1F-1D20-4298-AF8A-CA8B23943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145680" y="1913532"/>
                  <a:ext cx="108482" cy="103097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0537F06-F60C-4A99-8529-D97893457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27335" y="1127098"/>
                  <a:ext cx="83918" cy="786432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699F30A-C64D-43CA-A4D9-F741D6C48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19335" y="1112148"/>
                  <a:ext cx="591918" cy="761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535EF08-617C-42A5-B55F-A0AF87032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76787" y="961120"/>
                  <a:ext cx="720544" cy="16597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C67D3ED-8798-4FFC-8F7F-614F3B3F3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6034" y="936223"/>
                  <a:ext cx="662358" cy="458841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CD56C83-2E2F-41E3-A224-B9B0C2A0B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9000" y="1401810"/>
                  <a:ext cx="680662" cy="6793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B4993E1-BC60-45EB-96E0-0336BC531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35279" y="1434136"/>
                  <a:ext cx="13720" cy="77328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Graphic 24" descr="Home with solid fill">
                  <a:extLst>
                    <a:ext uri="{FF2B5EF4-FFF2-40B4-BE49-F238E27FC236}">
                      <a16:creationId xmlns:a16="http://schemas.microsoft.com/office/drawing/2014/main" id="{0813FA74-6C19-4C91-AE80-E0F640D4F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35773" y="2814629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26" name="Graphic 25" descr="Home with solid fill">
                  <a:extLst>
                    <a:ext uri="{FF2B5EF4-FFF2-40B4-BE49-F238E27FC236}">
                      <a16:creationId xmlns:a16="http://schemas.microsoft.com/office/drawing/2014/main" id="{B5F96A91-BE66-4B0D-8FCE-EDE72F773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6321" y="1676082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Home with solid fill">
                  <a:extLst>
                    <a:ext uri="{FF2B5EF4-FFF2-40B4-BE49-F238E27FC236}">
                      <a16:creationId xmlns:a16="http://schemas.microsoft.com/office/drawing/2014/main" id="{6918DD32-BA6C-46D4-9615-2DC82CA54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43131" y="750875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28" name="Graphic 27" descr="Home with solid fill">
                  <a:extLst>
                    <a:ext uri="{FF2B5EF4-FFF2-40B4-BE49-F238E27FC236}">
                      <a16:creationId xmlns:a16="http://schemas.microsoft.com/office/drawing/2014/main" id="{CA429675-AC5D-4BB3-90DE-DBA070B85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9606" y="1815416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Home with solid fill">
                  <a:extLst>
                    <a:ext uri="{FF2B5EF4-FFF2-40B4-BE49-F238E27FC236}">
                      <a16:creationId xmlns:a16="http://schemas.microsoft.com/office/drawing/2014/main" id="{FF659AB9-C246-410F-B899-5E9E025FA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5817" y="3029430"/>
                  <a:ext cx="502840" cy="502840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8B1A39-6600-41B4-B3AA-28511D395023}"/>
                </a:ext>
              </a:extLst>
            </p:cNvPr>
            <p:cNvSpPr/>
            <p:nvPr/>
          </p:nvSpPr>
          <p:spPr>
            <a:xfrm>
              <a:off x="10847496" y="3869174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53F7AF-D1F0-4AA7-8D4F-1CF1A1DC6B55}"/>
                </a:ext>
              </a:extLst>
            </p:cNvPr>
            <p:cNvSpPr/>
            <p:nvPr/>
          </p:nvSpPr>
          <p:spPr>
            <a:xfrm>
              <a:off x="9318649" y="1491863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FD8D822-5993-442D-874D-B8D486A7910E}"/>
                </a:ext>
              </a:extLst>
            </p:cNvPr>
            <p:cNvSpPr/>
            <p:nvPr/>
          </p:nvSpPr>
          <p:spPr>
            <a:xfrm>
              <a:off x="8229687" y="1877899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71D512A-5B71-45B0-98DF-54361149652F}"/>
                </a:ext>
              </a:extLst>
            </p:cNvPr>
            <p:cNvSpPr/>
            <p:nvPr/>
          </p:nvSpPr>
          <p:spPr>
            <a:xfrm>
              <a:off x="7206326" y="4033583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45608EC-14CB-4970-B394-6EAB7DEE0189}"/>
                </a:ext>
              </a:extLst>
            </p:cNvPr>
            <p:cNvSpPr/>
            <p:nvPr/>
          </p:nvSpPr>
          <p:spPr>
            <a:xfrm>
              <a:off x="7389708" y="5393856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2EB2228-092D-45A7-9ADD-7843FD98F069}"/>
                </a:ext>
              </a:extLst>
            </p:cNvPr>
            <p:cNvSpPr/>
            <p:nvPr/>
          </p:nvSpPr>
          <p:spPr>
            <a:xfrm>
              <a:off x="10880734" y="5146835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7E4922F-72EE-4774-8E09-C30EF11A2003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A5490-CD28-4859-9114-65ADED2A6C0A}"/>
              </a:ext>
            </a:extLst>
          </p:cNvPr>
          <p:cNvSpPr txBox="1"/>
          <p:nvPr/>
        </p:nvSpPr>
        <p:spPr>
          <a:xfrm>
            <a:off x="786109" y="6038196"/>
            <a:ext cx="1097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Lojkine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(2018), Jacobson (2013), Press et al. (1992), Schneider (2014), and Walker (2018) describe the simulated annealing approach.</a:t>
            </a:r>
          </a:p>
        </p:txBody>
      </p:sp>
    </p:spTree>
    <p:extLst>
      <p:ext uri="{BB962C8B-B14F-4D97-AF65-F5344CB8AC3E}">
        <p14:creationId xmlns:p14="http://schemas.microsoft.com/office/powerpoint/2010/main" val="3075649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Simulated Annealing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556246" y="1416975"/>
            <a:ext cx="6065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 a route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Calculate the distance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EC1732-8D5D-4BBC-A68A-D44457774F51}"/>
              </a:ext>
            </a:extLst>
          </p:cNvPr>
          <p:cNvSpPr txBox="1"/>
          <p:nvPr/>
        </p:nvSpPr>
        <p:spPr>
          <a:xfrm>
            <a:off x="2736214" y="3424724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3,5,2,1,6,4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7E9CFA-CD03-4E40-83CD-EAEC2813686F}"/>
              </a:ext>
            </a:extLst>
          </p:cNvPr>
          <p:cNvSpPr txBox="1"/>
          <p:nvPr/>
        </p:nvSpPr>
        <p:spPr>
          <a:xfrm>
            <a:off x="5192527" y="36145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4.8 km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3278C0-809C-4737-AD25-71AEAF796D86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F902EB-AB7D-46D7-B509-4C3094C2127D}"/>
              </a:ext>
            </a:extLst>
          </p:cNvPr>
          <p:cNvSpPr txBox="1"/>
          <p:nvPr/>
        </p:nvSpPr>
        <p:spPr>
          <a:xfrm>
            <a:off x="4998563" y="299581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9055D6-3902-4087-B732-3CF01DD0459B}"/>
              </a:ext>
            </a:extLst>
          </p:cNvPr>
          <p:cNvSpPr txBox="1"/>
          <p:nvPr/>
        </p:nvSpPr>
        <p:spPr>
          <a:xfrm>
            <a:off x="1067289" y="3421488"/>
            <a:ext cx="155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Route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45216D-7819-4660-B30B-7D895EE1FBB8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8BAE5F-31D2-4188-8305-CC3871E85030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56449" y="1491863"/>
              <a:chExt cx="4231458" cy="435919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17788AF-1350-4A24-A3D6-5A69A8A7AC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56449" y="1857939"/>
                <a:ext cx="4231458" cy="3545911"/>
                <a:chOff x="8044066" y="1366017"/>
                <a:chExt cx="3819007" cy="320028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6FE21E7-7946-4283-BC26-E9C1967CAAD6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F81464A-E682-4B4F-AA3B-F66E965D3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F968E0A3-F5A1-4144-90B0-968720DB3A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4F43580-BDC0-4D88-AC12-6E18D76EF8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04CB4421-6F91-40B7-9D98-E66D2138CAA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CD24532-6932-422A-9078-ECAFB5016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1C90C2A-C266-47DF-89E0-2026BFF87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B2EBBF4-497D-4184-999D-E23222EDD8B5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BC363F0-AEF7-4AC6-A8CD-5910319EE88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C7326BEE-1CA0-432A-A1B1-3A368690449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69F0BB8F-9E27-4AF8-9BD5-E4C5E2B85DE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8C00CCE-F71E-43F5-82F5-DF9AF17DC8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377D8E3-CC0F-496D-96D9-2784E30BBC5B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FA0DACB4-D6CF-4B85-8BF6-B8FBA727B0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29E7806-B2D8-4BC6-89CD-FB6134BEA4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530375E0-C29A-499B-8AE6-01DB1D974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842A0F3-F6B9-4318-804A-7BF077EF9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C80FB02C-A533-4A2D-BABF-AA5B2A4410F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F8677469-FF2D-48B0-A45B-6C510CE48B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A1AF91F-BB43-482C-9367-FD95EEA839D8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0FFBF329-539E-4753-A3F2-1BD11C2722C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CCADE0A1-6C14-4971-823F-2A9167EA29B8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B60C0CF-BE27-468D-9010-987332F9B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D162A1FF-92D1-4AC9-B3BC-F6633278A9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E70F589-085D-472D-9A72-D63A0BE2C182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C25B7CE-6572-4610-B25F-D57A0CAB121A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6655238B-B0DE-4BC6-85D3-BFE402966AF2}"/>
                    </a:ext>
                  </a:extLst>
                </p:cNvPr>
                <p:cNvGrpSpPr/>
                <p:nvPr/>
              </p:nvGrpSpPr>
              <p:grpSpPr>
                <a:xfrm>
                  <a:off x="8044066" y="1448669"/>
                  <a:ext cx="3819007" cy="3115889"/>
                  <a:chOff x="7919606" y="416537"/>
                  <a:chExt cx="3819007" cy="3115889"/>
                </a:xfrm>
              </p:grpSpPr>
              <p:pic>
                <p:nvPicPr>
                  <p:cNvPr id="81" name="Graphic 80" descr="Home with solid fill">
                    <a:extLst>
                      <a:ext uri="{FF2B5EF4-FFF2-40B4-BE49-F238E27FC236}">
                        <a16:creationId xmlns:a16="http://schemas.microsoft.com/office/drawing/2014/main" id="{957DDA11-B2BB-4B45-8152-59917BC6C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8201" y="416537"/>
                    <a:ext cx="502840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B94104-10C6-4C00-9462-FF406AE7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27180" y="2221909"/>
                    <a:ext cx="16198" cy="87241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DBB720D-9779-4624-89DD-DEF4AA06C1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358684E-0AA6-4AE3-A21D-CFE06B13B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61DB5C62-C739-4A5C-837D-BE35667F8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2E4F84D7-4CE9-4316-B2F7-B7865C2F38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CC60022-B2D8-4194-AC2B-E90F8A0B84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F44FB72C-E2B2-4B5B-B343-18FA9A261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45680" y="1913532"/>
                    <a:ext cx="108482" cy="1030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9F8AB17-CDB0-41CF-8EB8-995B9BA6D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27335" y="1127098"/>
                    <a:ext cx="83918" cy="78643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1CA1F938-F4C0-4B11-B01E-AA0869EC2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9335" y="1112148"/>
                    <a:ext cx="591918" cy="761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C85C666E-9B98-4C85-A463-724B6F871D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76787" y="961120"/>
                    <a:ext cx="720544" cy="165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EB9E94A-D124-4DFD-9831-827ADE7894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26034" y="936223"/>
                    <a:ext cx="662358" cy="458841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DB618F2E-E52C-4B54-80E4-9E53302EF5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82289" y="1107882"/>
                    <a:ext cx="41686" cy="111533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487ABD13-474C-43AA-B2E5-73076E1BA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35279" y="2207416"/>
                    <a:ext cx="2059235" cy="18498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Graphic 95" descr="Home with solid fill">
                    <a:extLst>
                      <a:ext uri="{FF2B5EF4-FFF2-40B4-BE49-F238E27FC236}">
                        <a16:creationId xmlns:a16="http://schemas.microsoft.com/office/drawing/2014/main" id="{8F88873C-CD27-4021-B986-9190C9F60A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97" name="Graphic 96" descr="Home with solid fill">
                    <a:extLst>
                      <a:ext uri="{FF2B5EF4-FFF2-40B4-BE49-F238E27FC236}">
                        <a16:creationId xmlns:a16="http://schemas.microsoft.com/office/drawing/2014/main" id="{B09B77B2-9F3F-4E98-91D2-6BE7F7CF58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98" name="Graphic 97" descr="Home with solid fill">
                    <a:extLst>
                      <a:ext uri="{FF2B5EF4-FFF2-40B4-BE49-F238E27FC236}">
                        <a16:creationId xmlns:a16="http://schemas.microsoft.com/office/drawing/2014/main" id="{0636E46E-9380-4A58-ADC3-04C5E8093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131" y="750875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Graphic 99" descr="Home with solid fill">
                    <a:extLst>
                      <a:ext uri="{FF2B5EF4-FFF2-40B4-BE49-F238E27FC236}">
                        <a16:creationId xmlns:a16="http://schemas.microsoft.com/office/drawing/2014/main" id="{731A17F9-E0C6-48BB-AC9E-07721C340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9606" y="1815416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Graphic 100" descr="Home with solid fill">
                    <a:extLst>
                      <a:ext uri="{FF2B5EF4-FFF2-40B4-BE49-F238E27FC236}">
                        <a16:creationId xmlns:a16="http://schemas.microsoft.com/office/drawing/2014/main" id="{286264C4-4C34-454F-A71C-458329A90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9F0DE7F-5106-42D2-94E8-5DE69EE76D7D}"/>
                  </a:ext>
                </a:extLst>
              </p:cNvPr>
              <p:cNvSpPr/>
              <p:nvPr/>
            </p:nvSpPr>
            <p:spPr>
              <a:xfrm>
                <a:off x="10847496" y="386917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B1BDDD-ED19-4A80-AFDD-84B49CA3D4CD}"/>
                  </a:ext>
                </a:extLst>
              </p:cNvPr>
              <p:cNvSpPr/>
              <p:nvPr/>
            </p:nvSpPr>
            <p:spPr>
              <a:xfrm>
                <a:off x="9318649" y="149186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825F6A8-91A4-48A5-A9E2-3B9E815A599B}"/>
                  </a:ext>
                </a:extLst>
              </p:cNvPr>
              <p:cNvSpPr/>
              <p:nvPr/>
            </p:nvSpPr>
            <p:spPr>
              <a:xfrm>
                <a:off x="8229687" y="1877899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32EE5E-CDE7-4B07-A3F6-801E06907FCD}"/>
                  </a:ext>
                </a:extLst>
              </p:cNvPr>
              <p:cNvSpPr/>
              <p:nvPr/>
            </p:nvSpPr>
            <p:spPr>
              <a:xfrm>
                <a:off x="7206326" y="403358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F08F14B-1D5B-4754-B59D-6B09BA77A4B9}"/>
                  </a:ext>
                </a:extLst>
              </p:cNvPr>
              <p:cNvSpPr/>
              <p:nvPr/>
            </p:nvSpPr>
            <p:spPr>
              <a:xfrm>
                <a:off x="7389708" y="5393856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C72B1EB-A757-4F02-97AB-94A8643FCEC7}"/>
                  </a:ext>
                </a:extLst>
              </p:cNvPr>
              <p:cNvSpPr/>
              <p:nvPr/>
            </p:nvSpPr>
            <p:spPr>
              <a:xfrm>
                <a:off x="10880734" y="5146835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1B09DBD-CBBC-4416-BA2E-7D6B69F337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3939" y="3932915"/>
              <a:ext cx="415627" cy="808851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68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Simulated Annealing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24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568509" y="1399227"/>
            <a:ext cx="6065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 a transformation. Flip a coin and select either: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Reverse 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AE15E-30E7-4F5E-9B93-ED4B2D64CD2B}"/>
              </a:ext>
            </a:extLst>
          </p:cNvPr>
          <p:cNvSpPr txBox="1"/>
          <p:nvPr/>
        </p:nvSpPr>
        <p:spPr>
          <a:xfrm>
            <a:off x="2736214" y="3424724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3,5,2,1,6,4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ACA5F0-5091-4884-9D82-3E4323E14EA5}"/>
              </a:ext>
            </a:extLst>
          </p:cNvPr>
          <p:cNvSpPr txBox="1"/>
          <p:nvPr/>
        </p:nvSpPr>
        <p:spPr>
          <a:xfrm>
            <a:off x="5192527" y="36145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4.8 km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DE99A7-A2A8-4213-B264-E027C1CD5213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3E9F18-3B07-41A4-9DA6-C86DFDFBBEE3}"/>
              </a:ext>
            </a:extLst>
          </p:cNvPr>
          <p:cNvSpPr txBox="1"/>
          <p:nvPr/>
        </p:nvSpPr>
        <p:spPr>
          <a:xfrm>
            <a:off x="1067289" y="3421488"/>
            <a:ext cx="155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Route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B1DFA2-F14B-4A56-8249-4BFD9F5E5894}"/>
              </a:ext>
            </a:extLst>
          </p:cNvPr>
          <p:cNvSpPr txBox="1"/>
          <p:nvPr/>
        </p:nvSpPr>
        <p:spPr>
          <a:xfrm>
            <a:off x="4998563" y="299581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D32495F-5F5C-4A42-9826-4CAB4D8521B9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6D4ED42-C63C-46A9-9C38-CCD8E96A62A1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56449" y="1491863"/>
              <a:chExt cx="4231458" cy="4359193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CF6C67E-64BE-4522-A72B-823AFD77FB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56449" y="1857939"/>
                <a:ext cx="4231458" cy="3545911"/>
                <a:chOff x="8044066" y="1366017"/>
                <a:chExt cx="3819007" cy="3200281"/>
              </a:xfrm>
            </p:grpSpPr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5EC994D7-A955-415D-89BD-4B82C4891AC2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EEAF65CC-7F99-4D5D-A420-73570B6D0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E2ECE74-B5EC-4644-9C81-EBD24363F3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C5C40A-0BAA-4456-A2E9-66D469037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197A80EC-7CC3-4CBB-9249-037A327E58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F0100F75-F856-47BE-9229-5E927C67C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CDD03C8F-2D3D-42A5-A740-C5128D593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07EA1AA9-66E1-4BA1-B2FB-294E856DFCF0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30632726-5717-4667-A749-9E626ADC53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B0FCD159-29DE-4A7C-85BF-9A9E348D40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FFEF593C-41E1-44C7-A8BD-6BAD9A79C0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2EF0DED9-E65C-45C8-8CC1-C8E7BCD06B6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8C29061-C847-4246-8E92-EF04427095F7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AE52A284-653F-487A-A5FA-550C7EF03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555331C0-00ED-459E-AC64-BD96645FE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34BA9069-655F-4BED-AF57-D4B235A0C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F379BA4C-3A01-48DC-91B3-431BB6D0ED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E87CCFBB-10A4-4E67-962F-75AEB1E232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7F449F1B-2FCC-4DA5-8471-BDBCA330D21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FE9C8088-997A-4508-BB35-4AD4B1629392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64E74B54-13F6-4A0E-B5FB-50875DB0B1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D14FF49F-B1F7-49B0-BAFF-0D844526628F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A7D500FC-6764-4771-9E89-9B85998E0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287F2F84-92F6-434A-B09A-91A658BD81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88EAEA5-CAA4-430C-8198-D07DD042DF50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8A87B22C-114C-41EA-ACA8-74AAE6DBCF75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86C85443-50F6-40E7-B47F-64DBE93313B3}"/>
                    </a:ext>
                  </a:extLst>
                </p:cNvPr>
                <p:cNvGrpSpPr/>
                <p:nvPr/>
              </p:nvGrpSpPr>
              <p:grpSpPr>
                <a:xfrm>
                  <a:off x="8044066" y="1448669"/>
                  <a:ext cx="3819007" cy="3115889"/>
                  <a:chOff x="7919606" y="416537"/>
                  <a:chExt cx="3819007" cy="3115889"/>
                </a:xfrm>
              </p:grpSpPr>
              <p:pic>
                <p:nvPicPr>
                  <p:cNvPr id="182" name="Graphic 181" descr="Home with solid fill">
                    <a:extLst>
                      <a:ext uri="{FF2B5EF4-FFF2-40B4-BE49-F238E27FC236}">
                        <a16:creationId xmlns:a16="http://schemas.microsoft.com/office/drawing/2014/main" id="{D075A779-C7EB-4B02-9658-6D07011DB7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8201" y="416537"/>
                    <a:ext cx="502840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C51D21B-AD3A-4E78-A467-5634511833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27180" y="2221909"/>
                    <a:ext cx="16198" cy="87241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A7CC77C2-8C62-483C-A8E9-36DCF3778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323A1019-0F6B-433C-BDCF-775CDAC5BF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82CEDD1-1E04-48F3-A474-B8869242F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CC24842E-405E-42C3-A366-5E8E3F98D6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ED4A965-3CEF-4EDC-ADC4-D467F9AFE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502E2E5-2605-40DE-918B-16122D7410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45680" y="1913532"/>
                    <a:ext cx="108482" cy="1030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18EFBEE9-35CC-4BD9-870C-5186F32AD7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27335" y="1127098"/>
                    <a:ext cx="83918" cy="78643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BE99E09E-10EE-4293-8C75-C9ADB64140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9335" y="1112148"/>
                    <a:ext cx="591918" cy="761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2B200CC7-AF67-4FB1-8BDE-BA4F0B62F6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76787" y="961120"/>
                    <a:ext cx="720544" cy="165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9CCE5316-8E90-4D69-8E5C-4D47B07FD4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26034" y="936223"/>
                    <a:ext cx="662358" cy="458841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BB089E9-9EDF-418A-82F7-DC97C99FED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82289" y="1107882"/>
                    <a:ext cx="41686" cy="111533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3578EA3C-8CB0-4107-BF08-C22B0DE62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35279" y="2207416"/>
                    <a:ext cx="2059235" cy="18498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96" name="Graphic 195" descr="Home with solid fill">
                    <a:extLst>
                      <a:ext uri="{FF2B5EF4-FFF2-40B4-BE49-F238E27FC236}">
                        <a16:creationId xmlns:a16="http://schemas.microsoft.com/office/drawing/2014/main" id="{08B3AD2E-F193-4B2B-85A7-D1273DE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Home with solid fill">
                    <a:extLst>
                      <a:ext uri="{FF2B5EF4-FFF2-40B4-BE49-F238E27FC236}">
                        <a16:creationId xmlns:a16="http://schemas.microsoft.com/office/drawing/2014/main" id="{FB09B6E9-DB1B-4977-B267-0D2034A415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Home with solid fill">
                    <a:extLst>
                      <a:ext uri="{FF2B5EF4-FFF2-40B4-BE49-F238E27FC236}">
                        <a16:creationId xmlns:a16="http://schemas.microsoft.com/office/drawing/2014/main" id="{0206F41C-9BA4-4D5B-837F-B25FEA15F5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131" y="750875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Home with solid fill">
                    <a:extLst>
                      <a:ext uri="{FF2B5EF4-FFF2-40B4-BE49-F238E27FC236}">
                        <a16:creationId xmlns:a16="http://schemas.microsoft.com/office/drawing/2014/main" id="{0B5E429F-A1CD-4461-815F-2AD63E6199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9606" y="1815416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Home with solid fill">
                    <a:extLst>
                      <a:ext uri="{FF2B5EF4-FFF2-40B4-BE49-F238E27FC236}">
                        <a16:creationId xmlns:a16="http://schemas.microsoft.com/office/drawing/2014/main" id="{0E7EAF50-FE00-4194-960F-13127C9E56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D064CA9-FC63-4D6B-A8DF-64DF63EBC6E4}"/>
                  </a:ext>
                </a:extLst>
              </p:cNvPr>
              <p:cNvSpPr/>
              <p:nvPr/>
            </p:nvSpPr>
            <p:spPr>
              <a:xfrm>
                <a:off x="10847496" y="386917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3648EA35-7E79-4208-B481-D8BC14F9856A}"/>
                  </a:ext>
                </a:extLst>
              </p:cNvPr>
              <p:cNvSpPr/>
              <p:nvPr/>
            </p:nvSpPr>
            <p:spPr>
              <a:xfrm>
                <a:off x="9318649" y="149186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2ED5FA5-4F53-4429-88C4-449EEBC87DD7}"/>
                  </a:ext>
                </a:extLst>
              </p:cNvPr>
              <p:cNvSpPr/>
              <p:nvPr/>
            </p:nvSpPr>
            <p:spPr>
              <a:xfrm>
                <a:off x="8229687" y="1877899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5C5338B-A403-485F-8E8F-C98F9935D6DC}"/>
                  </a:ext>
                </a:extLst>
              </p:cNvPr>
              <p:cNvSpPr/>
              <p:nvPr/>
            </p:nvSpPr>
            <p:spPr>
              <a:xfrm>
                <a:off x="7206326" y="403358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3383E84-0AB2-449E-8183-D7D0E18FB112}"/>
                  </a:ext>
                </a:extLst>
              </p:cNvPr>
              <p:cNvSpPr/>
              <p:nvPr/>
            </p:nvSpPr>
            <p:spPr>
              <a:xfrm>
                <a:off x="7389708" y="5393856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0A6B982-E163-4395-9338-4882257BE5C6}"/>
                  </a:ext>
                </a:extLst>
              </p:cNvPr>
              <p:cNvSpPr/>
              <p:nvPr/>
            </p:nvSpPr>
            <p:spPr>
              <a:xfrm>
                <a:off x="10880734" y="5146835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76F096-2630-44FC-BD40-B7D63FAF0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3939" y="3932915"/>
              <a:ext cx="415627" cy="808851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571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76169A9-A850-4F77-AF31-AE572A059D2B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A347FEF-FAF9-4502-B709-FF18F030ADFD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56449" y="1491863"/>
              <a:chExt cx="4231458" cy="4359193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B2184-6517-4D3D-816A-8A32F0100F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56449" y="1857939"/>
                <a:ext cx="4231458" cy="3545911"/>
                <a:chOff x="8044066" y="1366017"/>
                <a:chExt cx="3819007" cy="3200281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B598492C-5D20-43BE-9611-560CBE2833A9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B91D8A09-1B25-48E3-9D3D-0F71803C2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0C29AEEB-9F99-4B2F-A5DB-15A9DEA09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E3399650-EB53-4E9F-B925-B48D0602D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AF6F4D10-10FB-40D7-B750-5D977ACD3D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F3E141B5-72D9-479A-B9FE-B48B9BFCE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6D9B426C-E47B-4626-9618-228DA99BD5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BEBB213D-CE75-465B-9C07-AD5E888509B2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F2584F8E-D73B-4172-A3CD-20E741CCB8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DFCB427B-B608-4137-8D05-40EE04B97AC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A65BBACD-1F29-4706-ABBA-602776FA22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09BCA364-D8C3-424F-8844-6D55A1A2AB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4BB43190-31F3-4DBB-B06C-C84DAFD4AE94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7EDDAC6A-A497-4343-8247-EF5B87BEA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7B3EBAE5-7576-4ADE-80D1-E1C94915B7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B09C701F-573D-40AB-A38B-63E608442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84017917-44F2-4B3F-89A8-269197B29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DE598DD8-D320-4C9A-87BA-049DE392B9F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C347CF5B-7FBF-47E1-A042-7D901509301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A6ADB3AC-201D-4A2C-8F58-0FBBCAEE3DDA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C8251E88-8175-42DC-B67B-C15C21C5BD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E40969A0-E05A-4D85-9769-D5F57211E874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5A125C02-FB64-4D1B-A118-28B56897B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14ED79E3-B1D2-45F2-AC25-4B720776A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5A8838A2-94C0-464F-B85E-AC3695D7324D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3CF9D744-33A6-4C89-B722-E6576A785B85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B54FCB51-1AD1-484D-9F4E-0348B0430C97}"/>
                    </a:ext>
                  </a:extLst>
                </p:cNvPr>
                <p:cNvGrpSpPr/>
                <p:nvPr/>
              </p:nvGrpSpPr>
              <p:grpSpPr>
                <a:xfrm>
                  <a:off x="8044066" y="1448669"/>
                  <a:ext cx="3819007" cy="3115889"/>
                  <a:chOff x="7919606" y="416537"/>
                  <a:chExt cx="3819007" cy="3115889"/>
                </a:xfrm>
              </p:grpSpPr>
              <p:pic>
                <p:nvPicPr>
                  <p:cNvPr id="251" name="Graphic 250" descr="Home with solid fill">
                    <a:extLst>
                      <a:ext uri="{FF2B5EF4-FFF2-40B4-BE49-F238E27FC236}">
                        <a16:creationId xmlns:a16="http://schemas.microsoft.com/office/drawing/2014/main" id="{8330D49E-53AD-4838-A08E-B4260DD5FB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8201" y="416537"/>
                    <a:ext cx="502840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9473871A-1611-4A42-AF30-D611BC73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27180" y="2221909"/>
                    <a:ext cx="16198" cy="87241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48471CAA-770A-460B-85CE-1704647E0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73BBFEF4-60C9-4701-B6BD-863C91353B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D3722062-9F91-43D7-8E4C-93C044458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21CB7728-2853-44DB-A7B2-E70ECD458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3B41A71C-F315-4F0D-B669-CD866FADF4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21B0026F-5D7E-4255-9961-1DD3BA7E32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45680" y="1913532"/>
                    <a:ext cx="108482" cy="1030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557E46C4-56C2-48E4-93C3-BCBF4C7B4E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27335" y="1127098"/>
                    <a:ext cx="83918" cy="78643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FBB482F6-02E3-4045-9F6F-77F6B4058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9335" y="1112148"/>
                    <a:ext cx="591918" cy="761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5F24485D-D54A-4675-8F0D-4A0456F24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76787" y="961120"/>
                    <a:ext cx="720544" cy="165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ADE7B8F-7FE0-4799-819D-CE2321F21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26034" y="936223"/>
                    <a:ext cx="662358" cy="458841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F2871A42-8D88-48FF-9491-670896093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582289" y="1107882"/>
                    <a:ext cx="41686" cy="111533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542DFCCD-81E7-4B7E-8F65-8611B6A8D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35279" y="2207416"/>
                    <a:ext cx="2059235" cy="18498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65" name="Graphic 264" descr="Home with solid fill">
                    <a:extLst>
                      <a:ext uri="{FF2B5EF4-FFF2-40B4-BE49-F238E27FC236}">
                        <a16:creationId xmlns:a16="http://schemas.microsoft.com/office/drawing/2014/main" id="{F8CC5158-FB2E-49ED-87C2-92FD1FCC5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266" name="Graphic 265" descr="Home with solid fill">
                    <a:extLst>
                      <a:ext uri="{FF2B5EF4-FFF2-40B4-BE49-F238E27FC236}">
                        <a16:creationId xmlns:a16="http://schemas.microsoft.com/office/drawing/2014/main" id="{A45F882D-A9C8-4BF4-B9F6-C096A6671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267" name="Graphic 266" descr="Home with solid fill">
                    <a:extLst>
                      <a:ext uri="{FF2B5EF4-FFF2-40B4-BE49-F238E27FC236}">
                        <a16:creationId xmlns:a16="http://schemas.microsoft.com/office/drawing/2014/main" id="{EFD5989C-1758-4DBE-929E-9224D9B2C4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131" y="750875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268" name="Graphic 267" descr="Home with solid fill">
                    <a:extLst>
                      <a:ext uri="{FF2B5EF4-FFF2-40B4-BE49-F238E27FC236}">
                        <a16:creationId xmlns:a16="http://schemas.microsoft.com/office/drawing/2014/main" id="{4192FB0B-DB81-4F06-AB30-FD58CA0C3F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9606" y="1815416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269" name="Graphic 268" descr="Home with solid fill">
                    <a:extLst>
                      <a:ext uri="{FF2B5EF4-FFF2-40B4-BE49-F238E27FC236}">
                        <a16:creationId xmlns:a16="http://schemas.microsoft.com/office/drawing/2014/main" id="{9C8391F2-B496-4BC5-8934-3A6A00D1E4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CFCD1E29-39A6-4445-B434-BE811569BDE0}"/>
                  </a:ext>
                </a:extLst>
              </p:cNvPr>
              <p:cNvSpPr/>
              <p:nvPr/>
            </p:nvSpPr>
            <p:spPr>
              <a:xfrm>
                <a:off x="10847496" y="386917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AD89829-C40E-482F-AD7C-1C6F36D8E1DA}"/>
                  </a:ext>
                </a:extLst>
              </p:cNvPr>
              <p:cNvSpPr/>
              <p:nvPr/>
            </p:nvSpPr>
            <p:spPr>
              <a:xfrm>
                <a:off x="9318649" y="149186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349FC80-793B-4C83-AC6D-6FF1FADEDD50}"/>
                  </a:ext>
                </a:extLst>
              </p:cNvPr>
              <p:cNvSpPr/>
              <p:nvPr/>
            </p:nvSpPr>
            <p:spPr>
              <a:xfrm>
                <a:off x="8229687" y="1877899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86B8541-C0AA-4276-860F-778A6232C16D}"/>
                  </a:ext>
                </a:extLst>
              </p:cNvPr>
              <p:cNvSpPr/>
              <p:nvPr/>
            </p:nvSpPr>
            <p:spPr>
              <a:xfrm>
                <a:off x="7206326" y="403358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510E0ACB-2CA6-48C6-AB73-A3EA4136B614}"/>
                  </a:ext>
                </a:extLst>
              </p:cNvPr>
              <p:cNvSpPr/>
              <p:nvPr/>
            </p:nvSpPr>
            <p:spPr>
              <a:xfrm>
                <a:off x="7389708" y="5393856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1581B86-5D20-490D-A380-FF9B36980521}"/>
                  </a:ext>
                </a:extLst>
              </p:cNvPr>
              <p:cNvSpPr/>
              <p:nvPr/>
            </p:nvSpPr>
            <p:spPr>
              <a:xfrm>
                <a:off x="10880734" y="5146835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6FDDCC6-AD3B-41D4-B384-330DD7B225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3939" y="3932915"/>
              <a:ext cx="415627" cy="808851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Simulated Annealing – Reverse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836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568509" y="1056327"/>
            <a:ext cx="6065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Reverse Selected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 a segment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Reverse the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Calculate new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AE15E-30E7-4F5E-9B93-ED4B2D64CD2B}"/>
              </a:ext>
            </a:extLst>
          </p:cNvPr>
          <p:cNvSpPr txBox="1"/>
          <p:nvPr/>
        </p:nvSpPr>
        <p:spPr>
          <a:xfrm>
            <a:off x="2736214" y="3424724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3,5,2,1,6,4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960DD-4824-4FF5-8F0B-06EFF31AAB80}"/>
              </a:ext>
            </a:extLst>
          </p:cNvPr>
          <p:cNvSpPr txBox="1"/>
          <p:nvPr/>
        </p:nvSpPr>
        <p:spPr>
          <a:xfrm>
            <a:off x="3144979" y="4227288"/>
            <a:ext cx="91242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2,1,6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814D2-532F-4F57-A03F-773BA4DBCA1D}"/>
              </a:ext>
            </a:extLst>
          </p:cNvPr>
          <p:cNvSpPr txBox="1"/>
          <p:nvPr/>
        </p:nvSpPr>
        <p:spPr>
          <a:xfrm>
            <a:off x="2097238" y="4285222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2096DB-71E1-4223-855A-C75D3A400CC3}"/>
              </a:ext>
            </a:extLst>
          </p:cNvPr>
          <p:cNvSpPr txBox="1"/>
          <p:nvPr/>
        </p:nvSpPr>
        <p:spPr>
          <a:xfrm>
            <a:off x="3144979" y="4826176"/>
            <a:ext cx="91242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6,1,2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8CCDE2-CB48-401B-A99D-8AAB9A302006}"/>
              </a:ext>
            </a:extLst>
          </p:cNvPr>
          <p:cNvSpPr txBox="1"/>
          <p:nvPr/>
        </p:nvSpPr>
        <p:spPr>
          <a:xfrm>
            <a:off x="2097238" y="4884110"/>
            <a:ext cx="93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Reverse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2EF6C8-5585-4F07-BBB4-EC61E01D7663}"/>
              </a:ext>
            </a:extLst>
          </p:cNvPr>
          <p:cNvSpPr txBox="1"/>
          <p:nvPr/>
        </p:nvSpPr>
        <p:spPr>
          <a:xfrm>
            <a:off x="2736212" y="5696848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3,5,6,1,2,4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5886D5-411E-44C4-90F7-795860AD012B}"/>
              </a:ext>
            </a:extLst>
          </p:cNvPr>
          <p:cNvSpPr txBox="1"/>
          <p:nvPr/>
        </p:nvSpPr>
        <p:spPr>
          <a:xfrm>
            <a:off x="1067289" y="572423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Route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AC0B13-8A38-4B6C-A47A-5E845DE557DF}"/>
              </a:ext>
            </a:extLst>
          </p:cNvPr>
          <p:cNvSpPr txBox="1"/>
          <p:nvPr/>
        </p:nvSpPr>
        <p:spPr>
          <a:xfrm>
            <a:off x="1067289" y="3421488"/>
            <a:ext cx="155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Route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7C31A-63D3-40C6-8877-FA50AB0DC5C9}"/>
              </a:ext>
            </a:extLst>
          </p:cNvPr>
          <p:cNvSpPr/>
          <p:nvPr/>
        </p:nvSpPr>
        <p:spPr>
          <a:xfrm>
            <a:off x="3295649" y="3215109"/>
            <a:ext cx="849265" cy="936511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7AF8C1-5DD0-4767-9138-B04F2D67354C}"/>
              </a:ext>
            </a:extLst>
          </p:cNvPr>
          <p:cNvSpPr/>
          <p:nvPr/>
        </p:nvSpPr>
        <p:spPr>
          <a:xfrm>
            <a:off x="3315452" y="5507304"/>
            <a:ext cx="849265" cy="936511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65928-D4A1-4EEF-9B4A-24C44760C038}"/>
              </a:ext>
            </a:extLst>
          </p:cNvPr>
          <p:cNvSpPr txBox="1"/>
          <p:nvPr/>
        </p:nvSpPr>
        <p:spPr>
          <a:xfrm>
            <a:off x="5192527" y="36145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4.8 km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C04AE46-29C0-4BED-B477-12DA0B6A9587}"/>
              </a:ext>
            </a:extLst>
          </p:cNvPr>
          <p:cNvSpPr txBox="1"/>
          <p:nvPr/>
        </p:nvSpPr>
        <p:spPr>
          <a:xfrm>
            <a:off x="5192527" y="57737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4.2 km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24770F6-18C2-4269-A680-3B69560C6755}"/>
              </a:ext>
            </a:extLst>
          </p:cNvPr>
          <p:cNvSpPr txBox="1"/>
          <p:nvPr/>
        </p:nvSpPr>
        <p:spPr>
          <a:xfrm>
            <a:off x="4746366" y="4301653"/>
            <a:ext cx="154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Accept new route because distance is less</a:t>
            </a:r>
          </a:p>
        </p:txBody>
      </p:sp>
      <p:sp>
        <p:nvSpPr>
          <p:cNvPr id="16" name="Arrow: U-Turn 15">
            <a:extLst>
              <a:ext uri="{FF2B5EF4-FFF2-40B4-BE49-F238E27FC236}">
                <a16:creationId xmlns:a16="http://schemas.microsoft.com/office/drawing/2014/main" id="{A12BF2B8-DC05-4655-A7A6-C604CB30AE29}"/>
              </a:ext>
            </a:extLst>
          </p:cNvPr>
          <p:cNvSpPr/>
          <p:nvPr/>
        </p:nvSpPr>
        <p:spPr>
          <a:xfrm rot="5400000">
            <a:off x="5323345" y="4728502"/>
            <a:ext cx="2091053" cy="492881"/>
          </a:xfrm>
          <a:prstGeom prst="utur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FF8B8D-4E6C-43F4-A85E-B420FE7A081B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ED86E8-1EE0-4BD4-BC18-34CF7F526796}"/>
              </a:ext>
            </a:extLst>
          </p:cNvPr>
          <p:cNvSpPr txBox="1"/>
          <p:nvPr/>
        </p:nvSpPr>
        <p:spPr>
          <a:xfrm>
            <a:off x="4998563" y="299581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7E957-37AC-48AB-BC96-7ABF4F210950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A2A3A39-EB47-4AE0-A701-4CA49EB4B3C1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56449" y="1491863"/>
              <a:chExt cx="4231458" cy="4359193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54AF56-7E54-40FD-B555-BFD835C5C6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56449" y="1857939"/>
                <a:ext cx="4231458" cy="3545911"/>
                <a:chOff x="8044066" y="1366017"/>
                <a:chExt cx="3819007" cy="3200281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E88FA382-2361-43E2-9EA1-F82E029CE0D6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B80D646-1FB8-411E-980A-649FDF74E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1497B0D-0819-4143-AB09-25E6B714E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3F68D18C-4A29-43C9-B7F4-3FC6FF18A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10FF74B4-3A77-42E6-8AE3-ED20BEBC89D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67D0B67E-486B-4A19-8608-CF9AAC95A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1F169EDB-A251-44CA-BF84-222783DCD2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5EE1FC38-9DA9-46B8-982C-A0BFCE6689D7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FC5E42B4-30FF-45A7-9054-C9919FABD1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4834EF6D-3F4E-4907-8AF6-1F556FDE56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9EE9B737-A200-4CB4-AD0F-DD90FE73A1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9EE2719C-D332-4B8A-B2F9-43CCF7158C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21CE763E-9724-4CC5-8AEA-BAC7BFA8C758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208F342C-F635-46F3-AF8C-7BAB71C3C9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1B2690C-FBD2-457C-8CB9-912942274AE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6636449-8758-4812-B3B1-D475B387A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E70A5E5E-6589-4143-A69A-F02C607FD2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2910A9D6-7D6D-4BBA-8747-177F5AD6EDA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67DBC2C-9EB4-4D7A-9215-B2FFADBA11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B5FC9A57-C255-497D-9446-EF02DC1E40D6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B84BD310-4A42-4E4F-BEE3-A4B80144BEB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6302283C-8182-48DC-B8F7-4F3A1DF6DB33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A1FC8D46-68DC-48D8-8E25-11B211095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2BAD1506-B325-4311-BA80-EDE937BF7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897F9B4C-EA1C-47B5-94BB-4309953870E8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2F3C551F-ACBD-4F35-A317-AE0BBBAE929A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6E77A467-D9BE-412B-A6EE-4427A135BD10}"/>
                    </a:ext>
                  </a:extLst>
                </p:cNvPr>
                <p:cNvGrpSpPr/>
                <p:nvPr/>
              </p:nvGrpSpPr>
              <p:grpSpPr>
                <a:xfrm>
                  <a:off x="8044066" y="1448669"/>
                  <a:ext cx="3819007" cy="3115889"/>
                  <a:chOff x="7919606" y="416537"/>
                  <a:chExt cx="3819007" cy="3115889"/>
                </a:xfrm>
              </p:grpSpPr>
              <p:pic>
                <p:nvPicPr>
                  <p:cNvPr id="140" name="Graphic 139" descr="Home with solid fill">
                    <a:extLst>
                      <a:ext uri="{FF2B5EF4-FFF2-40B4-BE49-F238E27FC236}">
                        <a16:creationId xmlns:a16="http://schemas.microsoft.com/office/drawing/2014/main" id="{FF1944AC-96AB-4620-BF43-54AF70C00D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8201" y="416537"/>
                    <a:ext cx="502840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DFDE449-F22D-49D4-96BC-2045A4BA2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27180" y="2221909"/>
                    <a:ext cx="16198" cy="87241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5A3CCF2B-C954-42C1-82C6-57F73C7FA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DF014505-FCBE-489A-B61D-ACC9230A67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9A21765-6DE4-4C8B-A380-E91628D73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069C59A3-C444-49D5-9CB6-9557A2EF6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8A5B5DE1-B205-40A8-82DA-7BB30C4D71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B42CC0F7-F6C4-422D-983A-1AC218CDE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45680" y="1913532"/>
                    <a:ext cx="108482" cy="1030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D9521F25-5C63-4CC1-9B01-9C9489BCA9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27335" y="1127098"/>
                    <a:ext cx="83918" cy="78643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B111C50-DC39-4AC4-9F2E-76630B646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9335" y="1112148"/>
                    <a:ext cx="591918" cy="761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FFC6BE8B-0012-4ACB-98E1-6AFD81F6A9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76787" y="961120"/>
                    <a:ext cx="720544" cy="165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E186BFA-5916-43A2-936C-3BE3FD0B2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26034" y="936223"/>
                    <a:ext cx="662358" cy="458841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FE0882E3-5FEC-4D91-A035-7A7056214E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35280" y="2207416"/>
                    <a:ext cx="1335771" cy="14493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54" name="Graphic 153" descr="Home with solid fill">
                    <a:extLst>
                      <a:ext uri="{FF2B5EF4-FFF2-40B4-BE49-F238E27FC236}">
                        <a16:creationId xmlns:a16="http://schemas.microsoft.com/office/drawing/2014/main" id="{14FF05E3-9C55-4EDD-ADC1-8EC64DFE0A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Graphic 154" descr="Home with solid fill">
                    <a:extLst>
                      <a:ext uri="{FF2B5EF4-FFF2-40B4-BE49-F238E27FC236}">
                        <a16:creationId xmlns:a16="http://schemas.microsoft.com/office/drawing/2014/main" id="{615298C3-11F7-4794-B2F4-F6130B5F0E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Graphic 155" descr="Home with solid fill">
                    <a:extLst>
                      <a:ext uri="{FF2B5EF4-FFF2-40B4-BE49-F238E27FC236}">
                        <a16:creationId xmlns:a16="http://schemas.microsoft.com/office/drawing/2014/main" id="{60DEC3D3-F224-4D89-86D3-B90953EAD8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131" y="750875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57" name="Graphic 156" descr="Home with solid fill">
                    <a:extLst>
                      <a:ext uri="{FF2B5EF4-FFF2-40B4-BE49-F238E27FC236}">
                        <a16:creationId xmlns:a16="http://schemas.microsoft.com/office/drawing/2014/main" id="{EB5CDBB0-A3D5-405C-A5B2-A43B6CCF2F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9606" y="1815416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158" name="Graphic 157" descr="Home with solid fill">
                    <a:extLst>
                      <a:ext uri="{FF2B5EF4-FFF2-40B4-BE49-F238E27FC236}">
                        <a16:creationId xmlns:a16="http://schemas.microsoft.com/office/drawing/2014/main" id="{E927CC53-FB01-4367-A397-B8B92D2EE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A08779E-DF1D-4C45-B16F-BA942695CDB8}"/>
                  </a:ext>
                </a:extLst>
              </p:cNvPr>
              <p:cNvSpPr/>
              <p:nvPr/>
            </p:nvSpPr>
            <p:spPr>
              <a:xfrm>
                <a:off x="10847496" y="386917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2B7FA13-849B-477C-9543-6AF9A059F949}"/>
                  </a:ext>
                </a:extLst>
              </p:cNvPr>
              <p:cNvSpPr/>
              <p:nvPr/>
            </p:nvSpPr>
            <p:spPr>
              <a:xfrm>
                <a:off x="9318649" y="149186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1F2BEE6-577A-410E-AB18-37A83717850D}"/>
                  </a:ext>
                </a:extLst>
              </p:cNvPr>
              <p:cNvSpPr/>
              <p:nvPr/>
            </p:nvSpPr>
            <p:spPr>
              <a:xfrm>
                <a:off x="8229687" y="1877899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B2DEABA-543C-49AB-841C-7AC7ED1E8DBC}"/>
                  </a:ext>
                </a:extLst>
              </p:cNvPr>
              <p:cNvSpPr/>
              <p:nvPr/>
            </p:nvSpPr>
            <p:spPr>
              <a:xfrm>
                <a:off x="7206326" y="403358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F535DB6-D7D7-43B4-8A2B-9711919B010B}"/>
                  </a:ext>
                </a:extLst>
              </p:cNvPr>
              <p:cNvSpPr/>
              <p:nvPr/>
            </p:nvSpPr>
            <p:spPr>
              <a:xfrm>
                <a:off x="7389708" y="5393856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51A0424-8AAF-4692-94F7-D56D8A6574CB}"/>
                  </a:ext>
                </a:extLst>
              </p:cNvPr>
              <p:cNvSpPr/>
              <p:nvPr/>
            </p:nvSpPr>
            <p:spPr>
              <a:xfrm>
                <a:off x="10880734" y="5146835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3E27668-F232-400E-BC7D-34D204BFC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6727" y="2491364"/>
              <a:ext cx="1" cy="1432060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318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71" grpId="0" animBg="1"/>
      <p:bldP spid="177" grpId="0"/>
      <p:bldP spid="178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A992584-168E-44E8-9FF4-B5206CE83FBB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03BB876-2509-46B5-B688-115B3071EDCE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56449" y="1491863"/>
              <a:chExt cx="4231458" cy="4359193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C1B4DC4-D8BF-465C-8D19-51A88F5601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56449" y="1857939"/>
                <a:ext cx="4231458" cy="3545911"/>
                <a:chOff x="8044066" y="1366017"/>
                <a:chExt cx="3819007" cy="3200281"/>
              </a:xfrm>
            </p:grpSpPr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90E597A7-6804-44F0-83C6-B2E9F616256C}"/>
                    </a:ext>
                  </a:extLst>
                </p:cNvPr>
                <p:cNvGrpSpPr/>
                <p:nvPr/>
              </p:nvGrpSpPr>
              <p:grpSpPr>
                <a:xfrm>
                  <a:off x="8635028" y="1366017"/>
                  <a:ext cx="2718772" cy="3200281"/>
                  <a:chOff x="8544121" y="3363855"/>
                  <a:chExt cx="2718772" cy="3200281"/>
                </a:xfrm>
              </p:grpSpPr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59F06149-5FF4-48CE-AC4A-4A08783040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54920" y="5262266"/>
                    <a:ext cx="1356253" cy="0"/>
                  </a:xfrm>
                  <a:prstGeom prst="line">
                    <a:avLst/>
                  </a:prstGeom>
                  <a:ln w="38100" cap="rnd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01660B76-5DE0-4C8A-B7B2-8C5367E32C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33046" y="4447706"/>
                    <a:ext cx="10801" cy="81456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20900143-5E2A-43B8-ABDC-5AED44EF35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3847" y="3363855"/>
                    <a:ext cx="0" cy="106306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7FE1BC39-B3B8-4997-9593-02B066BBC8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11173" y="3975422"/>
                    <a:ext cx="0" cy="12868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87106280-CAED-4F61-A9FE-A09C580FA7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1172" y="5262266"/>
                    <a:ext cx="704670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53D871F9-07D4-4C71-9F48-AF66C8F21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15842" y="4151474"/>
                    <a:ext cx="24449" cy="111079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4E3D0B8E-78B4-47BE-ABC0-42ABE9FFAB6E}"/>
                      </a:ext>
                    </a:extLst>
                  </p:cNvPr>
                  <p:cNvCxnSpPr/>
                  <p:nvPr/>
                </p:nvCxnSpPr>
                <p:spPr>
                  <a:xfrm>
                    <a:off x="9911173" y="3975422"/>
                    <a:ext cx="738898" cy="19072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EB2745F2-C032-4469-8A6E-747FBE7A623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238446" y="3983575"/>
                    <a:ext cx="672726" cy="4433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FBD1E4DF-FB97-4CD5-90CB-0D9D964EEE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19" y="3403343"/>
                    <a:ext cx="0" cy="1872318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F68F6B34-4A43-4E82-A078-7D162E3EF08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54920" y="3363855"/>
                    <a:ext cx="688927" cy="6514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C9958F4E-0CFB-4856-986C-7BCE76F5F8F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549520" y="4441009"/>
                    <a:ext cx="683526" cy="1418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BA6126A0-2439-4365-A42F-B6CD3E863321}"/>
                      </a:ext>
                    </a:extLst>
                  </p:cNvPr>
                  <p:cNvCxnSpPr/>
                  <p:nvPr/>
                </p:nvCxnSpPr>
                <p:spPr>
                  <a:xfrm>
                    <a:off x="8549520" y="5262266"/>
                    <a:ext cx="0" cy="8503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DDED17CE-B3C4-4C53-8D2E-0A9EA468B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4121" y="6112639"/>
                    <a:ext cx="357769" cy="1339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301D6C64-2637-4CA5-A6E2-8973353C65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09163" y="5275661"/>
                    <a:ext cx="1002009" cy="830281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D081A7ED-B22C-433E-9E20-2411B10848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40621" y="5996559"/>
                    <a:ext cx="0" cy="52678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C58CBFD6-748A-4C80-8B28-11835EAE7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5842" y="5275661"/>
                    <a:ext cx="322272" cy="72089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749DB870-DF67-44A3-A0CA-7E64D9B5BD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09163" y="6525884"/>
                    <a:ext cx="2028951" cy="38252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0CFC7ABD-89E6-4FDD-923A-C305D2EC43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891283" y="6100211"/>
                    <a:ext cx="8100" cy="463925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363BC227-CD7B-4B94-87D8-67B6F2012688}"/>
                      </a:ext>
                    </a:extLst>
                  </p:cNvPr>
                  <p:cNvCxnSpPr/>
                  <p:nvPr/>
                </p:nvCxnSpPr>
                <p:spPr>
                  <a:xfrm>
                    <a:off x="9233046" y="3396427"/>
                    <a:ext cx="1417025" cy="32573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64E66CBE-A009-424D-9709-C74CC03836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28066" y="3425780"/>
                    <a:ext cx="22005" cy="74290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CBA095B3-2A3E-408E-AFD7-1AAB44D33710}"/>
                      </a:ext>
                    </a:extLst>
                  </p:cNvPr>
                  <p:cNvCxnSpPr/>
                  <p:nvPr/>
                </p:nvCxnSpPr>
                <p:spPr>
                  <a:xfrm>
                    <a:off x="10650071" y="3425780"/>
                    <a:ext cx="595759" cy="2668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CE263984-31EF-4E27-A5C2-1174710C9D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54410" y="3446097"/>
                    <a:ext cx="91421" cy="1499144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BC79E3E0-CEFE-4361-A25E-1A8408BA2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68476" y="4945242"/>
                    <a:ext cx="77354" cy="1030976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E41E662F-CD87-4E11-A664-6581008F0123}"/>
                      </a:ext>
                    </a:extLst>
                  </p:cNvPr>
                  <p:cNvCxnSpPr/>
                  <p:nvPr/>
                </p:nvCxnSpPr>
                <p:spPr>
                  <a:xfrm>
                    <a:off x="10947950" y="5976218"/>
                    <a:ext cx="314943" cy="0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6A26A8ED-49B5-491A-B55E-C14A44DE76B3}"/>
                      </a:ext>
                    </a:extLst>
                  </p:cNvPr>
                  <p:cNvCxnSpPr/>
                  <p:nvPr/>
                </p:nvCxnSpPr>
                <p:spPr>
                  <a:xfrm>
                    <a:off x="10639068" y="4151474"/>
                    <a:ext cx="561052" cy="14669"/>
                  </a:xfrm>
                  <a:prstGeom prst="line">
                    <a:avLst/>
                  </a:prstGeom>
                  <a:ln w="381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BC779DD8-06C4-45C7-BE3A-D4E12775CD7C}"/>
                    </a:ext>
                  </a:extLst>
                </p:cNvPr>
                <p:cNvGrpSpPr/>
                <p:nvPr/>
              </p:nvGrpSpPr>
              <p:grpSpPr>
                <a:xfrm>
                  <a:off x="8044066" y="1448669"/>
                  <a:ext cx="3819007" cy="3115889"/>
                  <a:chOff x="7919606" y="416537"/>
                  <a:chExt cx="3819007" cy="3115889"/>
                </a:xfrm>
              </p:grpSpPr>
              <p:pic>
                <p:nvPicPr>
                  <p:cNvPr id="255" name="Graphic 254" descr="Home with solid fill">
                    <a:extLst>
                      <a:ext uri="{FF2B5EF4-FFF2-40B4-BE49-F238E27FC236}">
                        <a16:creationId xmlns:a16="http://schemas.microsoft.com/office/drawing/2014/main" id="{5AA6997F-5450-4CBD-9F09-CE754CFAEC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8201" y="416537"/>
                    <a:ext cx="502840" cy="502840"/>
                  </a:xfrm>
                  <a:prstGeom prst="rect">
                    <a:avLst/>
                  </a:prstGeom>
                </p:spPr>
              </p:pic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C00523DD-A0BC-4A12-B604-8B898636CA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27180" y="2221909"/>
                    <a:ext cx="16198" cy="87241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4E08DEC9-E966-4B50-9CE2-E99574D85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5958" y="3066049"/>
                    <a:ext cx="329939" cy="5637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39A39D48-F4E6-4BCE-ABB9-720EF6B667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3968" y="3085119"/>
                    <a:ext cx="30588" cy="447307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5B459A80-2D99-40D1-B090-FAC8B2474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00432" y="3491632"/>
                    <a:ext cx="2069371" cy="40794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AE5F3C0D-9471-4495-A339-FD976777F8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29383" y="2937755"/>
                    <a:ext cx="40420" cy="56727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97848175-9761-454A-92B6-0E668B4DA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31889" y="2944508"/>
                    <a:ext cx="319118" cy="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9403DF81-47AA-4A56-8EE8-74467C287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45680" y="1913532"/>
                    <a:ext cx="108482" cy="1030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F868897F-2E5E-4293-834C-5E44FA88B4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27335" y="1127098"/>
                    <a:ext cx="83918" cy="786432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D02D4713-3EEA-49FF-A227-C0277BEADE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19335" y="1112148"/>
                    <a:ext cx="591918" cy="761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64A1FA30-C477-4860-A583-5CEF8B84E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76787" y="961120"/>
                    <a:ext cx="720544" cy="165976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561FCF37-F4E4-4421-95D3-AAFB12543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26034" y="936223"/>
                    <a:ext cx="662358" cy="458841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14954A6D-5313-4E12-912A-6306359B7C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35280" y="2207416"/>
                    <a:ext cx="1335771" cy="14493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24" name="Graphic 323" descr="Home with solid fill">
                    <a:extLst>
                      <a:ext uri="{FF2B5EF4-FFF2-40B4-BE49-F238E27FC236}">
                        <a16:creationId xmlns:a16="http://schemas.microsoft.com/office/drawing/2014/main" id="{D330C9F7-27D1-4814-95FB-F1B009F26B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5773" y="2814629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325" name="Graphic 324" descr="Home with solid fill">
                    <a:extLst>
                      <a:ext uri="{FF2B5EF4-FFF2-40B4-BE49-F238E27FC236}">
                        <a16:creationId xmlns:a16="http://schemas.microsoft.com/office/drawing/2014/main" id="{6BD4908E-012E-48DA-80C5-E40FEC8BDE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06321" y="1676082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326" name="Graphic 325" descr="Home with solid fill">
                    <a:extLst>
                      <a:ext uri="{FF2B5EF4-FFF2-40B4-BE49-F238E27FC236}">
                        <a16:creationId xmlns:a16="http://schemas.microsoft.com/office/drawing/2014/main" id="{0C3BDFA4-F923-4399-9C47-49DDD329D6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131" y="750875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327" name="Graphic 326" descr="Home with solid fill">
                    <a:extLst>
                      <a:ext uri="{FF2B5EF4-FFF2-40B4-BE49-F238E27FC236}">
                        <a16:creationId xmlns:a16="http://schemas.microsoft.com/office/drawing/2014/main" id="{69303B3C-AFC9-4931-BFBD-979F2E5BCA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9606" y="1815416"/>
                    <a:ext cx="502840" cy="502840"/>
                  </a:xfrm>
                  <a:prstGeom prst="rect">
                    <a:avLst/>
                  </a:prstGeom>
                </p:spPr>
              </p:pic>
              <p:pic>
                <p:nvPicPr>
                  <p:cNvPr id="328" name="Graphic 327" descr="Home with solid fill">
                    <a:extLst>
                      <a:ext uri="{FF2B5EF4-FFF2-40B4-BE49-F238E27FC236}">
                        <a16:creationId xmlns:a16="http://schemas.microsoft.com/office/drawing/2014/main" id="{0C5466F6-2CA2-45F0-8020-9A6930F6F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817" y="3029430"/>
                    <a:ext cx="502840" cy="5028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9BD60BEF-E78F-454E-8702-D597F9FC9052}"/>
                  </a:ext>
                </a:extLst>
              </p:cNvPr>
              <p:cNvSpPr/>
              <p:nvPr/>
            </p:nvSpPr>
            <p:spPr>
              <a:xfrm>
                <a:off x="10847496" y="386917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C52F3855-0C1F-4399-B309-8074D04DE09A}"/>
                  </a:ext>
                </a:extLst>
              </p:cNvPr>
              <p:cNvSpPr/>
              <p:nvPr/>
            </p:nvSpPr>
            <p:spPr>
              <a:xfrm>
                <a:off x="9318649" y="149186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2127112-405F-48C1-AC24-DD5A13E6E154}"/>
                  </a:ext>
                </a:extLst>
              </p:cNvPr>
              <p:cNvSpPr/>
              <p:nvPr/>
            </p:nvSpPr>
            <p:spPr>
              <a:xfrm>
                <a:off x="8229687" y="1877899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43695AB9-B1B5-4E77-80C3-DB5C2D08827E}"/>
                  </a:ext>
                </a:extLst>
              </p:cNvPr>
              <p:cNvSpPr/>
              <p:nvPr/>
            </p:nvSpPr>
            <p:spPr>
              <a:xfrm>
                <a:off x="7206326" y="4033583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1586525D-1265-4B71-BB1D-8BE34FA0D4EF}"/>
                  </a:ext>
                </a:extLst>
              </p:cNvPr>
              <p:cNvSpPr/>
              <p:nvPr/>
            </p:nvSpPr>
            <p:spPr>
              <a:xfrm>
                <a:off x="7389708" y="5393856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BE876EC3-FF3D-4C47-AE59-F1B25374E808}"/>
                  </a:ext>
                </a:extLst>
              </p:cNvPr>
              <p:cNvSpPr/>
              <p:nvPr/>
            </p:nvSpPr>
            <p:spPr>
              <a:xfrm>
                <a:off x="10880734" y="5146835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552BEC7-AEEE-4B47-9FA9-F65DBE4D0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6727" y="2491364"/>
              <a:ext cx="1" cy="1432060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Simulated Annealing – Transport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568509" y="1018227"/>
            <a:ext cx="7235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Transport Selected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First, pick a random segment. Then, pick a random location on the remaining route.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Transport the segment to that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new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AE15E-30E7-4F5E-9B93-ED4B2D64CD2B}"/>
              </a:ext>
            </a:extLst>
          </p:cNvPr>
          <p:cNvSpPr txBox="1"/>
          <p:nvPr/>
        </p:nvSpPr>
        <p:spPr>
          <a:xfrm>
            <a:off x="2736214" y="3424724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3,5,6,1,2,4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960DD-4824-4FF5-8F0B-06EFF31AAB80}"/>
              </a:ext>
            </a:extLst>
          </p:cNvPr>
          <p:cNvSpPr txBox="1"/>
          <p:nvPr/>
        </p:nvSpPr>
        <p:spPr>
          <a:xfrm>
            <a:off x="3144979" y="4227288"/>
            <a:ext cx="639919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1,2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814D2-532F-4F57-A03F-773BA4DBCA1D}"/>
              </a:ext>
            </a:extLst>
          </p:cNvPr>
          <p:cNvSpPr txBox="1"/>
          <p:nvPr/>
        </p:nvSpPr>
        <p:spPr>
          <a:xfrm>
            <a:off x="2097238" y="4285222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2096DB-71E1-4223-855A-C75D3A400CC3}"/>
              </a:ext>
            </a:extLst>
          </p:cNvPr>
          <p:cNvSpPr txBox="1"/>
          <p:nvPr/>
        </p:nvSpPr>
        <p:spPr>
          <a:xfrm>
            <a:off x="3144979" y="4826176"/>
            <a:ext cx="367408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8CCDE2-CB48-401B-A99D-8AAB9A302006}"/>
              </a:ext>
            </a:extLst>
          </p:cNvPr>
          <p:cNvSpPr txBox="1"/>
          <p:nvPr/>
        </p:nvSpPr>
        <p:spPr>
          <a:xfrm>
            <a:off x="1335762" y="48645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Location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2EF6C8-5585-4F07-BBB4-EC61E01D7663}"/>
              </a:ext>
            </a:extLst>
          </p:cNvPr>
          <p:cNvSpPr txBox="1"/>
          <p:nvPr/>
        </p:nvSpPr>
        <p:spPr>
          <a:xfrm>
            <a:off x="2736212" y="5696848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1,2,3,5,6,4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5886D5-411E-44C4-90F7-795860AD012B}"/>
              </a:ext>
            </a:extLst>
          </p:cNvPr>
          <p:cNvSpPr txBox="1"/>
          <p:nvPr/>
        </p:nvSpPr>
        <p:spPr>
          <a:xfrm>
            <a:off x="1067289" y="572423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Route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AC0B13-8A38-4B6C-A47A-5E845DE557DF}"/>
              </a:ext>
            </a:extLst>
          </p:cNvPr>
          <p:cNvSpPr txBox="1"/>
          <p:nvPr/>
        </p:nvSpPr>
        <p:spPr>
          <a:xfrm>
            <a:off x="1067289" y="3421488"/>
            <a:ext cx="155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Route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8B50873-4DC1-41E2-BAA7-8B30DBCC2A3F}"/>
              </a:ext>
            </a:extLst>
          </p:cNvPr>
          <p:cNvSpPr txBox="1"/>
          <p:nvPr/>
        </p:nvSpPr>
        <p:spPr>
          <a:xfrm>
            <a:off x="5192527" y="36145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4.2 km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1CD029-6134-4C11-A1C5-1DF08FE044A9}"/>
              </a:ext>
            </a:extLst>
          </p:cNvPr>
          <p:cNvSpPr txBox="1"/>
          <p:nvPr/>
        </p:nvSpPr>
        <p:spPr>
          <a:xfrm>
            <a:off x="5192527" y="57737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4.6 km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185929-31C2-4074-BD49-7F48DF9A46A2}"/>
              </a:ext>
            </a:extLst>
          </p:cNvPr>
          <p:cNvSpPr txBox="1"/>
          <p:nvPr/>
        </p:nvSpPr>
        <p:spPr>
          <a:xfrm>
            <a:off x="4762388" y="4132788"/>
            <a:ext cx="1545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accept new route. It depends on the temperature.</a:t>
            </a:r>
          </a:p>
        </p:txBody>
      </p:sp>
      <p:sp>
        <p:nvSpPr>
          <p:cNvPr id="129" name="Arrow: U-Turn 128">
            <a:extLst>
              <a:ext uri="{FF2B5EF4-FFF2-40B4-BE49-F238E27FC236}">
                <a16:creationId xmlns:a16="http://schemas.microsoft.com/office/drawing/2014/main" id="{65ED2CA7-6517-4428-A084-C2295F17BBEF}"/>
              </a:ext>
            </a:extLst>
          </p:cNvPr>
          <p:cNvSpPr/>
          <p:nvPr/>
        </p:nvSpPr>
        <p:spPr>
          <a:xfrm rot="5400000">
            <a:off x="5323345" y="4728502"/>
            <a:ext cx="2091053" cy="492881"/>
          </a:xfrm>
          <a:prstGeom prst="utur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F6F9A92-C4D1-4128-AA33-09E247A55046}"/>
              </a:ext>
            </a:extLst>
          </p:cNvPr>
          <p:cNvSpPr txBox="1"/>
          <p:nvPr/>
        </p:nvSpPr>
        <p:spPr>
          <a:xfrm>
            <a:off x="7963123" y="5687436"/>
            <a:ext cx="281818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probability of acceptance decreases as temperature decreases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C5BABF8-7A72-4166-846B-8ACAE4DE9661}"/>
              </a:ext>
            </a:extLst>
          </p:cNvPr>
          <p:cNvSpPr/>
          <p:nvPr/>
        </p:nvSpPr>
        <p:spPr>
          <a:xfrm>
            <a:off x="3599564" y="3215109"/>
            <a:ext cx="545350" cy="936511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09A1475-F9D4-4BFF-8D4A-EEDC170C316E}"/>
              </a:ext>
            </a:extLst>
          </p:cNvPr>
          <p:cNvCxnSpPr>
            <a:cxnSpLocks/>
          </p:cNvCxnSpPr>
          <p:nvPr/>
        </p:nvCxnSpPr>
        <p:spPr>
          <a:xfrm flipV="1">
            <a:off x="2893386" y="3986508"/>
            <a:ext cx="0" cy="298714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51624868-F516-4454-B0E1-E6DC5A11CB01}"/>
              </a:ext>
            </a:extLst>
          </p:cNvPr>
          <p:cNvSpPr/>
          <p:nvPr/>
        </p:nvSpPr>
        <p:spPr>
          <a:xfrm>
            <a:off x="2782940" y="5500508"/>
            <a:ext cx="545350" cy="936511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31E52A5-3639-4C9A-85D3-CD1BC1DD9089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7C134CA-0B18-402A-8E06-F0AB41E44B84}"/>
              </a:ext>
            </a:extLst>
          </p:cNvPr>
          <p:cNvSpPr txBox="1"/>
          <p:nvPr/>
        </p:nvSpPr>
        <p:spPr>
          <a:xfrm>
            <a:off x="4998563" y="299581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EC9464-BA9A-4A4C-8FBC-B6E701B0487E}"/>
              </a:ext>
            </a:extLst>
          </p:cNvPr>
          <p:cNvCxnSpPr/>
          <p:nvPr/>
        </p:nvCxnSpPr>
        <p:spPr>
          <a:xfrm flipH="1">
            <a:off x="1881963" y="4280669"/>
            <a:ext cx="1031358" cy="0"/>
          </a:xfrm>
          <a:prstGeom prst="line">
            <a:avLst/>
          </a:prstGeom>
          <a:ln w="381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E87169-098A-441E-A152-D5F5F543203F}"/>
              </a:ext>
            </a:extLst>
          </p:cNvPr>
          <p:cNvSpPr txBox="1"/>
          <p:nvPr/>
        </p:nvSpPr>
        <p:spPr>
          <a:xfrm>
            <a:off x="1445898" y="3938796"/>
            <a:ext cx="143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Location zero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22D144-E66B-46A9-A39A-C0959005C41F}"/>
              </a:ext>
            </a:extLst>
          </p:cNvPr>
          <p:cNvGrpSpPr/>
          <p:nvPr/>
        </p:nvGrpSpPr>
        <p:grpSpPr>
          <a:xfrm>
            <a:off x="7122342" y="1458654"/>
            <a:ext cx="4231458" cy="4359193"/>
            <a:chOff x="7122342" y="1458654"/>
            <a:chExt cx="4231458" cy="4359193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85256CA-B0D4-4E93-95B2-3CC530588F62}"/>
                </a:ext>
              </a:extLst>
            </p:cNvPr>
            <p:cNvGrpSpPr/>
            <p:nvPr/>
          </p:nvGrpSpPr>
          <p:grpSpPr>
            <a:xfrm>
              <a:off x="7122342" y="1458654"/>
              <a:ext cx="4231458" cy="4359193"/>
              <a:chOff x="7122342" y="1458654"/>
              <a:chExt cx="4231458" cy="4359193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F66C20F-95A4-4BF4-BD6E-D587F5A7287B}"/>
                  </a:ext>
                </a:extLst>
              </p:cNvPr>
              <p:cNvGrpSpPr/>
              <p:nvPr/>
            </p:nvGrpSpPr>
            <p:grpSpPr>
              <a:xfrm>
                <a:off x="7122342" y="1458654"/>
                <a:ext cx="4231458" cy="4359193"/>
                <a:chOff x="7156449" y="1491863"/>
                <a:chExt cx="4231458" cy="4359193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B24DC81-580B-4132-84BE-E40C756D3AB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156449" y="1857939"/>
                  <a:ext cx="4231458" cy="3545911"/>
                  <a:chOff x="8044066" y="1366017"/>
                  <a:chExt cx="3819007" cy="3200281"/>
                </a:xfrm>
              </p:grpSpPr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41E995F7-9F79-4454-893A-A3A0A7AF1F47}"/>
                      </a:ext>
                    </a:extLst>
                  </p:cNvPr>
                  <p:cNvGrpSpPr/>
                  <p:nvPr/>
                </p:nvGrpSpPr>
                <p:grpSpPr>
                  <a:xfrm>
                    <a:off x="8635028" y="1366017"/>
                    <a:ext cx="2718772" cy="3200281"/>
                    <a:chOff x="8544121" y="3363855"/>
                    <a:chExt cx="2718772" cy="3200281"/>
                  </a:xfrm>
                </p:grpSpPr>
                <p:cxnSp>
                  <p:nvCxnSpPr>
                    <p:cNvPr id="217" name="Straight Connector 216">
                      <a:extLst>
                        <a:ext uri="{FF2B5EF4-FFF2-40B4-BE49-F238E27FC236}">
                          <a16:creationId xmlns:a16="http://schemas.microsoft.com/office/drawing/2014/main" id="{547E0F26-1041-4C0E-AD31-62D5FEFDB5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54920" y="5262266"/>
                      <a:ext cx="1356253" cy="0"/>
                    </a:xfrm>
                    <a:prstGeom prst="line">
                      <a:avLst/>
                    </a:prstGeom>
                    <a:ln w="38100" cap="rnd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42A87024-2ECC-422A-BA3B-E69CE89FB1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233046" y="4447706"/>
                      <a:ext cx="10801" cy="814560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66C91FA-CB04-4791-AD27-7D466FF3C9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243847" y="3363855"/>
                      <a:ext cx="0" cy="1063064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988859E6-48D2-437B-8B64-13C61FF6058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9911173" y="3975422"/>
                      <a:ext cx="0" cy="1286844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Connector 220">
                      <a:extLst>
                        <a:ext uri="{FF2B5EF4-FFF2-40B4-BE49-F238E27FC236}">
                          <a16:creationId xmlns:a16="http://schemas.microsoft.com/office/drawing/2014/main" id="{05784B01-AC1B-4FE5-9A16-85825E32C4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11172" y="5262266"/>
                      <a:ext cx="704670" cy="0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68C3C2B6-3BB2-4F54-86B7-AE7894518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615842" y="4151474"/>
                      <a:ext cx="24449" cy="1110792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36A83BC2-7AD0-44DA-889B-950547C75C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11173" y="3975422"/>
                      <a:ext cx="738898" cy="190721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F1B20663-B106-4CED-847B-32DF49AB3A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9238446" y="3983575"/>
                      <a:ext cx="672726" cy="443344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Straight Connector 224">
                      <a:extLst>
                        <a:ext uri="{FF2B5EF4-FFF2-40B4-BE49-F238E27FC236}">
                          <a16:creationId xmlns:a16="http://schemas.microsoft.com/office/drawing/2014/main" id="{E746C3B0-C7A3-4482-9727-C9DC0B6385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554919" y="3403343"/>
                      <a:ext cx="0" cy="1872318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Straight Connector 225">
                      <a:extLst>
                        <a:ext uri="{FF2B5EF4-FFF2-40B4-BE49-F238E27FC236}">
                          <a16:creationId xmlns:a16="http://schemas.microsoft.com/office/drawing/2014/main" id="{2C0C152E-A41E-4359-89F5-3669A0E9B0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554920" y="3363855"/>
                      <a:ext cx="688927" cy="65145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Straight Connector 226">
                      <a:extLst>
                        <a:ext uri="{FF2B5EF4-FFF2-40B4-BE49-F238E27FC236}">
                          <a16:creationId xmlns:a16="http://schemas.microsoft.com/office/drawing/2014/main" id="{267EC1F5-4EA8-4B36-80F0-FCB06D4BA0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549520" y="4441009"/>
                      <a:ext cx="683526" cy="14185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Straight Connector 227">
                      <a:extLst>
                        <a:ext uri="{FF2B5EF4-FFF2-40B4-BE49-F238E27FC236}">
                          <a16:creationId xmlns:a16="http://schemas.microsoft.com/office/drawing/2014/main" id="{F533941A-BA8C-4D24-A90A-0804E036E0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49520" y="5262266"/>
                      <a:ext cx="0" cy="850373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Straight Connector 228">
                      <a:extLst>
                        <a:ext uri="{FF2B5EF4-FFF2-40B4-BE49-F238E27FC236}">
                          <a16:creationId xmlns:a16="http://schemas.microsoft.com/office/drawing/2014/main" id="{5FAB8080-61B7-4FB0-9240-53D955803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44121" y="6112639"/>
                      <a:ext cx="357769" cy="13395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:a16="http://schemas.microsoft.com/office/drawing/2014/main" id="{93234591-C9E3-405B-8411-31579C74EA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909163" y="5275661"/>
                      <a:ext cx="1002009" cy="830281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Straight Connector 230">
                      <a:extLst>
                        <a:ext uri="{FF2B5EF4-FFF2-40B4-BE49-F238E27FC236}">
                          <a16:creationId xmlns:a16="http://schemas.microsoft.com/office/drawing/2014/main" id="{9158AC7E-A480-42B5-B249-AAD24C4A6D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940621" y="5996559"/>
                      <a:ext cx="0" cy="526782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:a16="http://schemas.microsoft.com/office/drawing/2014/main" id="{07444FC1-C6DB-41EE-A116-BF262AF555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0615842" y="5275661"/>
                      <a:ext cx="322272" cy="720899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Straight Connector 232">
                      <a:extLst>
                        <a:ext uri="{FF2B5EF4-FFF2-40B4-BE49-F238E27FC236}">
                          <a16:creationId xmlns:a16="http://schemas.microsoft.com/office/drawing/2014/main" id="{2CB7CF33-1E3A-4CC5-9FD3-23261F9BE3C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909163" y="6525884"/>
                      <a:ext cx="2028951" cy="38252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E65098FC-E553-40A9-92BF-72824036E1E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891283" y="6100211"/>
                      <a:ext cx="8100" cy="463925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2661250D-45BE-444B-9298-10EE127ED1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33046" y="3396427"/>
                      <a:ext cx="1417025" cy="32573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FEB0E226-71E4-490D-A5DE-F045B9F7D5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0628066" y="3425780"/>
                      <a:ext cx="22005" cy="742906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:a16="http://schemas.microsoft.com/office/drawing/2014/main" id="{91644991-C3A3-448D-97F6-4837673F77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50071" y="3425780"/>
                      <a:ext cx="595759" cy="26680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3425195F-4F39-4F05-A804-170CEA66D3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1154410" y="3446097"/>
                      <a:ext cx="91421" cy="1499144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A8EC5B55-D685-45E7-B430-B2553BDE5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168476" y="4945242"/>
                      <a:ext cx="77354" cy="1030976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4D25DCF-DDA9-4AD2-9780-D542CE9D4C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947950" y="5976218"/>
                      <a:ext cx="314943" cy="0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E1300B04-17FA-4833-80FB-0B624DCD84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39068" y="4151474"/>
                      <a:ext cx="561052" cy="14669"/>
                    </a:xfrm>
                    <a:prstGeom prst="line">
                      <a:avLst/>
                    </a:prstGeom>
                    <a:ln w="381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91A8D672-E1AA-42D1-B63D-CF6795A34DCE}"/>
                      </a:ext>
                    </a:extLst>
                  </p:cNvPr>
                  <p:cNvGrpSpPr/>
                  <p:nvPr/>
                </p:nvGrpSpPr>
                <p:grpSpPr>
                  <a:xfrm>
                    <a:off x="8044066" y="1448669"/>
                    <a:ext cx="3819007" cy="3115733"/>
                    <a:chOff x="7919606" y="416537"/>
                    <a:chExt cx="3819007" cy="3115733"/>
                  </a:xfrm>
                </p:grpSpPr>
                <p:pic>
                  <p:nvPicPr>
                    <p:cNvPr id="199" name="Graphic 198" descr="Home with solid fill">
                      <a:extLst>
                        <a:ext uri="{FF2B5EF4-FFF2-40B4-BE49-F238E27FC236}">
                          <a16:creationId xmlns:a16="http://schemas.microsoft.com/office/drawing/2014/main" id="{4B6A113C-AA46-4C75-B928-AB8679A7E6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28201" y="416537"/>
                      <a:ext cx="502840" cy="50284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8C2819A3-7BF7-415C-AA44-5DBBF91D2E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527180" y="2221909"/>
                      <a:ext cx="16198" cy="872415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D9C1FE88-3FA7-4173-A800-F8D244353C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25958" y="3066049"/>
                      <a:ext cx="329939" cy="56372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Connector 201">
                      <a:extLst>
                        <a:ext uri="{FF2B5EF4-FFF2-40B4-BE49-F238E27FC236}">
                          <a16:creationId xmlns:a16="http://schemas.microsoft.com/office/drawing/2014/main" id="{1E5B0BCA-B908-4FF7-9E59-31C53FA039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53968" y="2241887"/>
                      <a:ext cx="1017083" cy="843232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Connector 202">
                      <a:extLst>
                        <a:ext uri="{FF2B5EF4-FFF2-40B4-BE49-F238E27FC236}">
                          <a16:creationId xmlns:a16="http://schemas.microsoft.com/office/drawing/2014/main" id="{D8DD21A0-4778-475F-BAA6-6377021A9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871051" y="961120"/>
                      <a:ext cx="5736" cy="1260789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Connector 203">
                      <a:extLst>
                        <a:ext uri="{FF2B5EF4-FFF2-40B4-BE49-F238E27FC236}">
                          <a16:creationId xmlns:a16="http://schemas.microsoft.com/office/drawing/2014/main" id="{A207305F-318B-429C-9227-B1C009CF6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0554094" y="2237340"/>
                      <a:ext cx="364533" cy="680110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Straight Connector 204">
                      <a:extLst>
                        <a:ext uri="{FF2B5EF4-FFF2-40B4-BE49-F238E27FC236}">
                          <a16:creationId xmlns:a16="http://schemas.microsoft.com/office/drawing/2014/main" id="{79BDCEB7-5660-426A-9906-2241356D2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931889" y="2944508"/>
                      <a:ext cx="319118" cy="0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A45A9D3C-EB19-43F4-84F5-39F3768246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1145680" y="1913532"/>
                      <a:ext cx="108482" cy="1030976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E7BBC143-FE6D-4CFD-AD0C-9D152A2D16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127335" y="1127098"/>
                      <a:ext cx="83918" cy="786432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7A764D9E-29F3-4F52-8123-34A9785BDA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0619335" y="1112148"/>
                      <a:ext cx="591918" cy="7616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62E89DB8-ED6E-453B-9FF4-2C392E862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876787" y="961120"/>
                      <a:ext cx="720544" cy="165976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Straight Connector 209">
                      <a:extLst>
                        <a:ext uri="{FF2B5EF4-FFF2-40B4-BE49-F238E27FC236}">
                          <a16:creationId xmlns:a16="http://schemas.microsoft.com/office/drawing/2014/main" id="{7CE60145-5075-41B3-AB21-50EC447FF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226034" y="936223"/>
                      <a:ext cx="662358" cy="458841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34FBB2D1-20F5-477F-A85B-4AD1BA16F8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7180" y="1425225"/>
                      <a:ext cx="8100" cy="782191"/>
                    </a:xfrm>
                    <a:prstGeom prst="line">
                      <a:avLst/>
                    </a:prstGeom>
                    <a:ln w="38100">
                      <a:solidFill>
                        <a:srgbClr val="7030A0"/>
                      </a:solidFill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2" name="Graphic 211" descr="Home with solid fill">
                      <a:extLst>
                        <a:ext uri="{FF2B5EF4-FFF2-40B4-BE49-F238E27FC236}">
                          <a16:creationId xmlns:a16="http://schemas.microsoft.com/office/drawing/2014/main" id="{F8B0E97B-FDDC-462C-AAD5-A3DD4B5E80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235773" y="2814629"/>
                      <a:ext cx="502840" cy="5028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3" name="Graphic 212" descr="Home with solid fill">
                      <a:extLst>
                        <a:ext uri="{FF2B5EF4-FFF2-40B4-BE49-F238E27FC236}">
                          <a16:creationId xmlns:a16="http://schemas.microsoft.com/office/drawing/2014/main" id="{32FA827F-3B96-4C34-8172-882E035C7C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206321" y="1676082"/>
                      <a:ext cx="502840" cy="5028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4" name="Graphic 213" descr="Home with solid fill">
                      <a:extLst>
                        <a:ext uri="{FF2B5EF4-FFF2-40B4-BE49-F238E27FC236}">
                          <a16:creationId xmlns:a16="http://schemas.microsoft.com/office/drawing/2014/main" id="{165D2A2E-694F-4F99-BAE1-13202B7E99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43131" y="750875"/>
                      <a:ext cx="502840" cy="5028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Graphic 214" descr="Home with solid fill">
                      <a:extLst>
                        <a:ext uri="{FF2B5EF4-FFF2-40B4-BE49-F238E27FC236}">
                          <a16:creationId xmlns:a16="http://schemas.microsoft.com/office/drawing/2014/main" id="{E23BD188-58A9-4E11-8EBB-AD018E2B34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19606" y="1815416"/>
                      <a:ext cx="502840" cy="5028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Graphic 215" descr="Home with solid fill">
                      <a:extLst>
                        <a:ext uri="{FF2B5EF4-FFF2-40B4-BE49-F238E27FC236}">
                          <a16:creationId xmlns:a16="http://schemas.microsoft.com/office/drawing/2014/main" id="{75E0DE11-BA2C-421F-8C77-FF72A88462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75817" y="3029430"/>
                      <a:ext cx="502840" cy="50284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56E2A826-94B1-4522-9E16-CEF173D44CB4}"/>
                    </a:ext>
                  </a:extLst>
                </p:cNvPr>
                <p:cNvSpPr/>
                <p:nvPr/>
              </p:nvSpPr>
              <p:spPr>
                <a:xfrm>
                  <a:off x="10847496" y="3869174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063C667-E15C-4082-BC58-1C3271941ADF}"/>
                    </a:ext>
                  </a:extLst>
                </p:cNvPr>
                <p:cNvSpPr/>
                <p:nvPr/>
              </p:nvSpPr>
              <p:spPr>
                <a:xfrm>
                  <a:off x="9318649" y="1491863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CCEE9EA9-C8F5-46B1-944B-707332FDD268}"/>
                    </a:ext>
                  </a:extLst>
                </p:cNvPr>
                <p:cNvSpPr/>
                <p:nvPr/>
              </p:nvSpPr>
              <p:spPr>
                <a:xfrm>
                  <a:off x="8229687" y="1877899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CC4F9E64-8C82-44DB-BDF3-FF0FBD185438}"/>
                    </a:ext>
                  </a:extLst>
                </p:cNvPr>
                <p:cNvSpPr/>
                <p:nvPr/>
              </p:nvSpPr>
              <p:spPr>
                <a:xfrm>
                  <a:off x="7206326" y="4033583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30B97A19-6538-4E7C-B6FD-F13180725CDE}"/>
                    </a:ext>
                  </a:extLst>
                </p:cNvPr>
                <p:cNvSpPr/>
                <p:nvPr/>
              </p:nvSpPr>
              <p:spPr>
                <a:xfrm>
                  <a:off x="7389708" y="5393856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780DC1A-88EA-42E7-8BBE-562BBEF20299}"/>
                    </a:ext>
                  </a:extLst>
                </p:cNvPr>
                <p:cNvSpPr/>
                <p:nvPr/>
              </p:nvSpPr>
              <p:spPr>
                <a:xfrm>
                  <a:off x="10880734" y="5146835"/>
                  <a:ext cx="457200" cy="45720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3B83033-324E-4F65-8281-ADCF1BAB5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2801" y="3018217"/>
                <a:ext cx="757063" cy="15717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880F26B-AB3D-42AB-97CC-2F04B3699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353" y="2701397"/>
              <a:ext cx="44785" cy="1236999"/>
            </a:xfrm>
            <a:prstGeom prst="line">
              <a:avLst/>
            </a:prstGeom>
            <a:ln w="381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29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127" grpId="0"/>
      <p:bldP spid="128" grpId="0"/>
      <p:bldP spid="129" grpId="0" animBg="1"/>
      <p:bldP spid="3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C30F925-0BA8-474E-B46D-4BF9742EE0EF}"/>
              </a:ext>
            </a:extLst>
          </p:cNvPr>
          <p:cNvSpPr/>
          <p:nvPr/>
        </p:nvSpPr>
        <p:spPr>
          <a:xfrm>
            <a:off x="475735" y="2506664"/>
            <a:ext cx="3314587" cy="3554324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Simulated Annealing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27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BF732-88E5-4FF1-9E1F-869FD21A8620}"/>
              </a:ext>
            </a:extLst>
          </p:cNvPr>
          <p:cNvSpPr txBox="1"/>
          <p:nvPr/>
        </p:nvSpPr>
        <p:spPr>
          <a:xfrm>
            <a:off x="6856336" y="360383"/>
            <a:ext cx="5140935" cy="1200329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Configuration parameters: Maximum Successes and Maximum Attempts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AC47CDA-28D7-4023-B5FC-FB027D238D7A}"/>
              </a:ext>
            </a:extLst>
          </p:cNvPr>
          <p:cNvSpPr txBox="1"/>
          <p:nvPr/>
        </p:nvSpPr>
        <p:spPr>
          <a:xfrm>
            <a:off x="9240586" y="5998300"/>
            <a:ext cx="1729961" cy="523220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3,4,5,6,1,2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138DFAA7-D01D-4552-9B7A-4F75A2B9A0CA}"/>
              </a:ext>
            </a:extLst>
          </p:cNvPr>
          <p:cNvSpPr txBox="1"/>
          <p:nvPr/>
        </p:nvSpPr>
        <p:spPr>
          <a:xfrm>
            <a:off x="7571661" y="5995064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Route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19049464-952D-47AE-9CE2-5FDAF4E3A503}"/>
              </a:ext>
            </a:extLst>
          </p:cNvPr>
          <p:cNvSpPr/>
          <p:nvPr/>
        </p:nvSpPr>
        <p:spPr>
          <a:xfrm>
            <a:off x="753671" y="1416931"/>
            <a:ext cx="2514600" cy="96754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transport or reversal process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9210238B-82AF-4A87-A961-D77771CC9404}"/>
              </a:ext>
            </a:extLst>
          </p:cNvPr>
          <p:cNvSpPr/>
          <p:nvPr/>
        </p:nvSpPr>
        <p:spPr>
          <a:xfrm>
            <a:off x="777521" y="2751527"/>
            <a:ext cx="2466900" cy="1320391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Maximum successes reached?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E68CA-A9AF-4259-8194-3363E14BD689}"/>
              </a:ext>
            </a:extLst>
          </p:cNvPr>
          <p:cNvSpPr txBox="1"/>
          <p:nvPr/>
        </p:nvSpPr>
        <p:spPr>
          <a:xfrm>
            <a:off x="3323797" y="304313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465C2154-7CDB-4EA1-9FD9-79817EDCD41F}"/>
              </a:ext>
            </a:extLst>
          </p:cNvPr>
          <p:cNvSpPr/>
          <p:nvPr/>
        </p:nvSpPr>
        <p:spPr>
          <a:xfrm>
            <a:off x="777521" y="4387647"/>
            <a:ext cx="2466900" cy="1320391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Maximum attempts reached?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3E24A9-4833-484B-BD68-33968D9A2468}"/>
              </a:ext>
            </a:extLst>
          </p:cNvPr>
          <p:cNvSpPr txBox="1"/>
          <p:nvPr/>
        </p:nvSpPr>
        <p:spPr>
          <a:xfrm>
            <a:off x="3304804" y="506034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9EDD4D-8CD0-4861-8580-0C9D3BC81738}"/>
              </a:ext>
            </a:extLst>
          </p:cNvPr>
          <p:cNvSpPr txBox="1"/>
          <p:nvPr/>
        </p:nvSpPr>
        <p:spPr>
          <a:xfrm>
            <a:off x="2010971" y="574069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A4D174-13AB-4C49-BF82-244F0DBBE286}"/>
              </a:ext>
            </a:extLst>
          </p:cNvPr>
          <p:cNvSpPr txBox="1"/>
          <p:nvPr/>
        </p:nvSpPr>
        <p:spPr>
          <a:xfrm>
            <a:off x="2086597" y="401831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094AB73A-7A5B-4058-BD45-4CFB0C543A5C}"/>
              </a:ext>
            </a:extLst>
          </p:cNvPr>
          <p:cNvSpPr/>
          <p:nvPr/>
        </p:nvSpPr>
        <p:spPr>
          <a:xfrm>
            <a:off x="3941171" y="1473666"/>
            <a:ext cx="2514600" cy="8540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the “temperature”</a:t>
            </a:r>
          </a:p>
        </p:txBody>
      </p:sp>
      <p:sp>
        <p:nvSpPr>
          <p:cNvPr id="72" name="Flowchart: Decision 71">
            <a:extLst>
              <a:ext uri="{FF2B5EF4-FFF2-40B4-BE49-F238E27FC236}">
                <a16:creationId xmlns:a16="http://schemas.microsoft.com/office/drawing/2014/main" id="{C0EC9B1F-C959-4F02-8FCD-78A98EB84BEF}"/>
              </a:ext>
            </a:extLst>
          </p:cNvPr>
          <p:cNvSpPr/>
          <p:nvPr/>
        </p:nvSpPr>
        <p:spPr>
          <a:xfrm>
            <a:off x="3965021" y="3778048"/>
            <a:ext cx="2466900" cy="132039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successes?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49984E03-E9D1-4F49-A526-9BC3483E73E1}"/>
              </a:ext>
            </a:extLst>
          </p:cNvPr>
          <p:cNvSpPr/>
          <p:nvPr/>
        </p:nvSpPr>
        <p:spPr>
          <a:xfrm>
            <a:off x="4231317" y="5598182"/>
            <a:ext cx="1934307" cy="68424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best solution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2B6740-2BF3-49AB-8C47-24382C619A1F}"/>
              </a:ext>
            </a:extLst>
          </p:cNvPr>
          <p:cNvSpPr txBox="1"/>
          <p:nvPr/>
        </p:nvSpPr>
        <p:spPr>
          <a:xfrm>
            <a:off x="5210954" y="3495365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FC6A7D-823E-40B1-9787-4E42F13E5E23}"/>
              </a:ext>
            </a:extLst>
          </p:cNvPr>
          <p:cNvSpPr txBox="1"/>
          <p:nvPr/>
        </p:nvSpPr>
        <p:spPr>
          <a:xfrm>
            <a:off x="5203485" y="50603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33FD5-7031-427F-948D-3536B12ACC5C}"/>
              </a:ext>
            </a:extLst>
          </p:cNvPr>
          <p:cNvCxnSpPr>
            <a:stCxn id="61" idx="2"/>
            <a:endCxn id="6" idx="0"/>
          </p:cNvCxnSpPr>
          <p:nvPr/>
        </p:nvCxnSpPr>
        <p:spPr>
          <a:xfrm>
            <a:off x="2010971" y="2384476"/>
            <a:ext cx="0" cy="367051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6DEC8-7864-497C-8B38-838EBB4C431F}"/>
              </a:ext>
            </a:extLst>
          </p:cNvPr>
          <p:cNvCxnSpPr>
            <a:stCxn id="6" idx="2"/>
            <a:endCxn id="67" idx="0"/>
          </p:cNvCxnSpPr>
          <p:nvPr/>
        </p:nvCxnSpPr>
        <p:spPr>
          <a:xfrm>
            <a:off x="2010971" y="4071918"/>
            <a:ext cx="0" cy="315729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6B0B26-104F-462C-BD27-7E0D66450E70}"/>
              </a:ext>
            </a:extLst>
          </p:cNvPr>
          <p:cNvCxnSpPr>
            <a:stCxn id="67" idx="2"/>
          </p:cNvCxnSpPr>
          <p:nvPr/>
        </p:nvCxnSpPr>
        <p:spPr>
          <a:xfrm>
            <a:off x="2010971" y="5708038"/>
            <a:ext cx="0" cy="736706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3B996-6002-45DD-AB1D-EA30EAE2345F}"/>
              </a:ext>
            </a:extLst>
          </p:cNvPr>
          <p:cNvCxnSpPr/>
          <p:nvPr/>
        </p:nvCxnSpPr>
        <p:spPr>
          <a:xfrm flipH="1">
            <a:off x="376881" y="6431023"/>
            <a:ext cx="1634090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D9A011-72B0-4C70-BBC4-275A8DC4D7F7}"/>
              </a:ext>
            </a:extLst>
          </p:cNvPr>
          <p:cNvCxnSpPr>
            <a:cxnSpLocks/>
          </p:cNvCxnSpPr>
          <p:nvPr/>
        </p:nvCxnSpPr>
        <p:spPr>
          <a:xfrm flipV="1">
            <a:off x="364524" y="1880310"/>
            <a:ext cx="0" cy="455071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A591CA-E036-4043-8F3D-D80448FA8BA6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389237" y="1894029"/>
            <a:ext cx="364434" cy="6675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C1B20E-4CB1-437D-B42D-3D986C1B8736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244421" y="5047842"/>
            <a:ext cx="292863" cy="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53B733-938F-42A2-A819-9656F267621B}"/>
              </a:ext>
            </a:extLst>
          </p:cNvPr>
          <p:cNvCxnSpPr>
            <a:cxnSpLocks/>
          </p:cNvCxnSpPr>
          <p:nvPr/>
        </p:nvCxnSpPr>
        <p:spPr>
          <a:xfrm flipV="1">
            <a:off x="3566556" y="4432484"/>
            <a:ext cx="0" cy="615358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AD204E-067E-4D8C-AE00-71290AF1AD12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3567911" y="4432484"/>
            <a:ext cx="397110" cy="576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C7508C-32EC-4090-817C-7DD9279E7BD5}"/>
              </a:ext>
            </a:extLst>
          </p:cNvPr>
          <p:cNvCxnSpPr>
            <a:stCxn id="72" idx="0"/>
            <a:endCxn id="71" idx="2"/>
          </p:cNvCxnSpPr>
          <p:nvPr/>
        </p:nvCxnSpPr>
        <p:spPr>
          <a:xfrm flipV="1">
            <a:off x="5198471" y="2327741"/>
            <a:ext cx="0" cy="1450307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C62E8C-E696-4BD0-8EEF-E63BAAF9C407}"/>
              </a:ext>
            </a:extLst>
          </p:cNvPr>
          <p:cNvCxnSpPr>
            <a:stCxn id="6" idx="3"/>
          </p:cNvCxnSpPr>
          <p:nvPr/>
        </p:nvCxnSpPr>
        <p:spPr>
          <a:xfrm>
            <a:off x="3244421" y="3411723"/>
            <a:ext cx="1954050" cy="7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7BA745-7CA7-4A60-972C-67C9752952FE}"/>
              </a:ext>
            </a:extLst>
          </p:cNvPr>
          <p:cNvCxnSpPr>
            <a:stCxn id="71" idx="1"/>
            <a:endCxn id="61" idx="3"/>
          </p:cNvCxnSpPr>
          <p:nvPr/>
        </p:nvCxnSpPr>
        <p:spPr>
          <a:xfrm flipH="1">
            <a:off x="3268271" y="1900704"/>
            <a:ext cx="672900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CD4570-2CAD-4194-9E84-411745D9F2C5}"/>
              </a:ext>
            </a:extLst>
          </p:cNvPr>
          <p:cNvCxnSpPr>
            <a:cxnSpLocks/>
            <a:stCxn id="72" idx="2"/>
            <a:endCxn id="9" idx="0"/>
          </p:cNvCxnSpPr>
          <p:nvPr/>
        </p:nvCxnSpPr>
        <p:spPr>
          <a:xfrm>
            <a:off x="5198471" y="5098439"/>
            <a:ext cx="0" cy="49974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3409CB2-CB2E-4FD0-AA58-D6F47E5D26A4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166369-DF3B-4173-A115-45E309E1553B}"/>
              </a:ext>
            </a:extLst>
          </p:cNvPr>
          <p:cNvGrpSpPr/>
          <p:nvPr/>
        </p:nvGrpSpPr>
        <p:grpSpPr>
          <a:xfrm>
            <a:off x="7122342" y="1549151"/>
            <a:ext cx="4231458" cy="4359193"/>
            <a:chOff x="7156449" y="1491863"/>
            <a:chExt cx="4231458" cy="435919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22C816-9F12-469B-81D3-026D14F4EC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56449" y="1857939"/>
              <a:ext cx="4231458" cy="3545911"/>
              <a:chOff x="8044066" y="1366017"/>
              <a:chExt cx="3819007" cy="320028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0B7C64A-2CBE-46F4-84B3-9C3EDDDB416F}"/>
                  </a:ext>
                </a:extLst>
              </p:cNvPr>
              <p:cNvGrpSpPr/>
              <p:nvPr/>
            </p:nvGrpSpPr>
            <p:grpSpPr>
              <a:xfrm>
                <a:off x="8635028" y="1366017"/>
                <a:ext cx="2718772" cy="3200281"/>
                <a:chOff x="8544121" y="3363855"/>
                <a:chExt cx="2718772" cy="3200281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1090126-94F7-48A4-982D-73775B7D9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54920" y="5262266"/>
                  <a:ext cx="1356253" cy="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9D2C443-F04B-4659-943E-38F23AD0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3046" y="4447706"/>
                  <a:ext cx="10801" cy="81456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A6326B8-25C3-4EBE-84EC-1A49A2C43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847" y="3363855"/>
                  <a:ext cx="0" cy="106306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D2A0A634-6C91-4B9E-9673-502FB0F87DE3}"/>
                    </a:ext>
                  </a:extLst>
                </p:cNvPr>
                <p:cNvCxnSpPr/>
                <p:nvPr/>
              </p:nvCxnSpPr>
              <p:spPr>
                <a:xfrm flipV="1">
                  <a:off x="9911173" y="3975422"/>
                  <a:ext cx="0" cy="12868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A842407-1F21-459D-881B-498604181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11172" y="5262266"/>
                  <a:ext cx="704670" cy="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BB6813A-0970-4C76-A04D-18A66E343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5842" y="4151474"/>
                  <a:ext cx="24449" cy="111079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600AF83-3B81-4247-89FC-F6BD4B050152}"/>
                    </a:ext>
                  </a:extLst>
                </p:cNvPr>
                <p:cNvCxnSpPr/>
                <p:nvPr/>
              </p:nvCxnSpPr>
              <p:spPr>
                <a:xfrm>
                  <a:off x="9911173" y="3975422"/>
                  <a:ext cx="738898" cy="190721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83E7798-5A42-450F-9BAB-F2744C6091B0}"/>
                    </a:ext>
                  </a:extLst>
                </p:cNvPr>
                <p:cNvCxnSpPr/>
                <p:nvPr/>
              </p:nvCxnSpPr>
              <p:spPr>
                <a:xfrm flipV="1">
                  <a:off x="9238446" y="3983575"/>
                  <a:ext cx="672726" cy="4433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584A5091-2B2C-46D8-91E4-C6147EA5EDE5}"/>
                    </a:ext>
                  </a:extLst>
                </p:cNvPr>
                <p:cNvCxnSpPr/>
                <p:nvPr/>
              </p:nvCxnSpPr>
              <p:spPr>
                <a:xfrm flipV="1">
                  <a:off x="8554919" y="3403343"/>
                  <a:ext cx="0" cy="1872318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332EFCF-1BE9-4F12-BC2C-AA5B6DD31573}"/>
                    </a:ext>
                  </a:extLst>
                </p:cNvPr>
                <p:cNvCxnSpPr/>
                <p:nvPr/>
              </p:nvCxnSpPr>
              <p:spPr>
                <a:xfrm flipV="1">
                  <a:off x="8554920" y="3363855"/>
                  <a:ext cx="688927" cy="6514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230560D-4585-43AE-B72F-827DF34D5322}"/>
                    </a:ext>
                  </a:extLst>
                </p:cNvPr>
                <p:cNvCxnSpPr/>
                <p:nvPr/>
              </p:nvCxnSpPr>
              <p:spPr>
                <a:xfrm flipV="1">
                  <a:off x="8549520" y="4441009"/>
                  <a:ext cx="683526" cy="1418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7C2EC44-D541-406E-AA50-6E500375CB98}"/>
                    </a:ext>
                  </a:extLst>
                </p:cNvPr>
                <p:cNvCxnSpPr/>
                <p:nvPr/>
              </p:nvCxnSpPr>
              <p:spPr>
                <a:xfrm>
                  <a:off x="8549520" y="5262266"/>
                  <a:ext cx="0" cy="850373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16C348C-295C-451D-8AA4-59DA87598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44121" y="6112639"/>
                  <a:ext cx="357769" cy="1339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5F231639-11EC-4B85-B8D1-815AF6FD134C}"/>
                    </a:ext>
                  </a:extLst>
                </p:cNvPr>
                <p:cNvCxnSpPr/>
                <p:nvPr/>
              </p:nvCxnSpPr>
              <p:spPr>
                <a:xfrm flipV="1">
                  <a:off x="8909163" y="5275661"/>
                  <a:ext cx="1002009" cy="830281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972D800B-2477-4B55-8EBF-7A140C16E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40621" y="5996559"/>
                  <a:ext cx="0" cy="52678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01CEECF-7098-495F-A7C8-0DBE134F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15842" y="5275661"/>
                  <a:ext cx="322272" cy="720899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C3E8C57-2903-4938-986C-98499A47A2D5}"/>
                    </a:ext>
                  </a:extLst>
                </p:cNvPr>
                <p:cNvCxnSpPr/>
                <p:nvPr/>
              </p:nvCxnSpPr>
              <p:spPr>
                <a:xfrm flipH="1">
                  <a:off x="8909163" y="6525884"/>
                  <a:ext cx="2028951" cy="38252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9CE4261-612F-4419-97A3-6233405F2C5D}"/>
                    </a:ext>
                  </a:extLst>
                </p:cNvPr>
                <p:cNvCxnSpPr/>
                <p:nvPr/>
              </p:nvCxnSpPr>
              <p:spPr>
                <a:xfrm flipV="1">
                  <a:off x="8891283" y="6100211"/>
                  <a:ext cx="8100" cy="463925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848AC80-D4E4-4FDF-91B5-7A0D812108B8}"/>
                    </a:ext>
                  </a:extLst>
                </p:cNvPr>
                <p:cNvCxnSpPr/>
                <p:nvPr/>
              </p:nvCxnSpPr>
              <p:spPr>
                <a:xfrm>
                  <a:off x="9233046" y="3396427"/>
                  <a:ext cx="1417025" cy="32573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F92ECA8F-F574-483C-8DCD-A840048B1111}"/>
                    </a:ext>
                  </a:extLst>
                </p:cNvPr>
                <p:cNvCxnSpPr/>
                <p:nvPr/>
              </p:nvCxnSpPr>
              <p:spPr>
                <a:xfrm flipV="1">
                  <a:off x="10628066" y="3425780"/>
                  <a:ext cx="22005" cy="742906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D5BAF4B6-E0D6-43BB-961A-2D8B196A65ED}"/>
                    </a:ext>
                  </a:extLst>
                </p:cNvPr>
                <p:cNvCxnSpPr/>
                <p:nvPr/>
              </p:nvCxnSpPr>
              <p:spPr>
                <a:xfrm>
                  <a:off x="10650071" y="3425780"/>
                  <a:ext cx="595759" cy="2668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CECB4688-B909-467C-8A08-FD213C150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54410" y="3446097"/>
                  <a:ext cx="91421" cy="1499144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7617B6B-A572-4FC5-88C9-32D5F71835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8476" y="4945242"/>
                  <a:ext cx="77354" cy="1030976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5EAE6548-EC36-4E5F-82F4-FB412EFA03E4}"/>
                    </a:ext>
                  </a:extLst>
                </p:cNvPr>
                <p:cNvCxnSpPr/>
                <p:nvPr/>
              </p:nvCxnSpPr>
              <p:spPr>
                <a:xfrm>
                  <a:off x="10947950" y="5976218"/>
                  <a:ext cx="314943" cy="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B53BDAD-3B6A-4CD7-88FA-1E0BC8906B6C}"/>
                    </a:ext>
                  </a:extLst>
                </p:cNvPr>
                <p:cNvCxnSpPr/>
                <p:nvPr/>
              </p:nvCxnSpPr>
              <p:spPr>
                <a:xfrm>
                  <a:off x="10639068" y="4151474"/>
                  <a:ext cx="561052" cy="14669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20000"/>
                      <a:lumOff val="8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4F3724B-F560-4BED-90F3-9FCC3600E025}"/>
                  </a:ext>
                </a:extLst>
              </p:cNvPr>
              <p:cNvGrpSpPr/>
              <p:nvPr/>
            </p:nvGrpSpPr>
            <p:grpSpPr>
              <a:xfrm>
                <a:off x="8044066" y="1448669"/>
                <a:ext cx="3819007" cy="3115889"/>
                <a:chOff x="7919606" y="416537"/>
                <a:chExt cx="3819007" cy="3115889"/>
              </a:xfrm>
            </p:grpSpPr>
            <p:pic>
              <p:nvPicPr>
                <p:cNvPr id="96" name="Graphic 95" descr="Home with solid fill">
                  <a:extLst>
                    <a:ext uri="{FF2B5EF4-FFF2-40B4-BE49-F238E27FC236}">
                      <a16:creationId xmlns:a16="http://schemas.microsoft.com/office/drawing/2014/main" id="{5B8B7A1A-EF15-4B1F-B4AD-BB55B3E71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8201" y="416537"/>
                  <a:ext cx="502840" cy="502840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C76205E-5F38-4A65-9BA4-3B54FBCD2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7180" y="2221909"/>
                  <a:ext cx="16198" cy="872415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EE5BDA7C-C4D0-4CEC-AF24-FAD66BE8A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25958" y="3066049"/>
                  <a:ext cx="329939" cy="56372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9AB27F3-9E1B-4BAC-90DA-45DB2A798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3968" y="3085119"/>
                  <a:ext cx="30588" cy="447307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B4F442E-5CA5-43A9-8472-EDACE1954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00432" y="3491632"/>
                  <a:ext cx="2069371" cy="40794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0F669AE-60C6-4371-A389-5646EAFF0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929383" y="2937755"/>
                  <a:ext cx="40420" cy="56727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2E10E03-D7A1-48B9-853B-3A55DE7FC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31889" y="2944508"/>
                  <a:ext cx="319118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FBFA50E6-56BA-4914-B276-716840EE9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145680" y="1913532"/>
                  <a:ext cx="108482" cy="103097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70B41CC8-8296-4DA0-95C4-5217F12C7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27335" y="1127098"/>
                  <a:ext cx="83918" cy="786432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41A14A2-AC7A-4635-971D-12EEA872D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619335" y="1112148"/>
                  <a:ext cx="591918" cy="761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7DE7921-1B90-4118-81B0-7863FC328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76787" y="961120"/>
                  <a:ext cx="720544" cy="16597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00E4FA3-EBFE-46FF-BB7E-1F4E1AA5F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6034" y="936223"/>
                  <a:ext cx="662358" cy="458841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F92364A-C46A-4610-B938-793987DCD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49000" y="1401810"/>
                  <a:ext cx="680662" cy="6793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1E3BD24-2411-4268-95A0-899F84C901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35279" y="1434136"/>
                  <a:ext cx="13720" cy="77328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0" name="Graphic 109" descr="Home with solid fill">
                  <a:extLst>
                    <a:ext uri="{FF2B5EF4-FFF2-40B4-BE49-F238E27FC236}">
                      <a16:creationId xmlns:a16="http://schemas.microsoft.com/office/drawing/2014/main" id="{BA021FDA-2F8F-4349-AD1A-C40B84F7B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35773" y="2814629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111" name="Graphic 110" descr="Home with solid fill">
                  <a:extLst>
                    <a:ext uri="{FF2B5EF4-FFF2-40B4-BE49-F238E27FC236}">
                      <a16:creationId xmlns:a16="http://schemas.microsoft.com/office/drawing/2014/main" id="{4AB4BD5B-9D49-4250-996C-8FCF00E91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6321" y="1676082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112" name="Graphic 111" descr="Home with solid fill">
                  <a:extLst>
                    <a:ext uri="{FF2B5EF4-FFF2-40B4-BE49-F238E27FC236}">
                      <a16:creationId xmlns:a16="http://schemas.microsoft.com/office/drawing/2014/main" id="{B26C8A06-E745-442A-805E-8B83D5050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43131" y="750875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113" name="Graphic 112" descr="Home with solid fill">
                  <a:extLst>
                    <a:ext uri="{FF2B5EF4-FFF2-40B4-BE49-F238E27FC236}">
                      <a16:creationId xmlns:a16="http://schemas.microsoft.com/office/drawing/2014/main" id="{0B5922A2-1399-4165-828F-A1352A2AF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9606" y="1815416"/>
                  <a:ext cx="502840" cy="502840"/>
                </a:xfrm>
                <a:prstGeom prst="rect">
                  <a:avLst/>
                </a:prstGeom>
              </p:spPr>
            </p:pic>
            <p:pic>
              <p:nvPicPr>
                <p:cNvPr id="114" name="Graphic 113" descr="Home with solid fill">
                  <a:extLst>
                    <a:ext uri="{FF2B5EF4-FFF2-40B4-BE49-F238E27FC236}">
                      <a16:creationId xmlns:a16="http://schemas.microsoft.com/office/drawing/2014/main" id="{AC34D7FB-D833-46D2-B16D-859A186F7D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5817" y="3029430"/>
                  <a:ext cx="502840" cy="502840"/>
                </a:xfrm>
                <a:prstGeom prst="rect">
                  <a:avLst/>
                </a:prstGeom>
              </p:spPr>
            </p:pic>
          </p:grp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C5FE1D-E3CA-419B-B42D-31146E614DF3}"/>
                </a:ext>
              </a:extLst>
            </p:cNvPr>
            <p:cNvSpPr/>
            <p:nvPr/>
          </p:nvSpPr>
          <p:spPr>
            <a:xfrm>
              <a:off x="10847496" y="3869174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F844887-42E1-4611-A2DB-92E81A25E31C}"/>
                </a:ext>
              </a:extLst>
            </p:cNvPr>
            <p:cNvSpPr/>
            <p:nvPr/>
          </p:nvSpPr>
          <p:spPr>
            <a:xfrm>
              <a:off x="9318649" y="1491863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3F2266D-BAFF-4735-81A4-E2B873BC543E}"/>
                </a:ext>
              </a:extLst>
            </p:cNvPr>
            <p:cNvSpPr/>
            <p:nvPr/>
          </p:nvSpPr>
          <p:spPr>
            <a:xfrm>
              <a:off x="8229687" y="1877899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DF92480-8639-4719-A35D-33F283B5C98C}"/>
                </a:ext>
              </a:extLst>
            </p:cNvPr>
            <p:cNvSpPr/>
            <p:nvPr/>
          </p:nvSpPr>
          <p:spPr>
            <a:xfrm>
              <a:off x="7206326" y="4033583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F4CF2B2-37C6-489F-871A-C7838133161D}"/>
                </a:ext>
              </a:extLst>
            </p:cNvPr>
            <p:cNvSpPr/>
            <p:nvPr/>
          </p:nvSpPr>
          <p:spPr>
            <a:xfrm>
              <a:off x="7389708" y="5393856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966AAC7-6EFD-4C96-8386-FEC65DF5005A}"/>
                </a:ext>
              </a:extLst>
            </p:cNvPr>
            <p:cNvSpPr/>
            <p:nvPr/>
          </p:nvSpPr>
          <p:spPr>
            <a:xfrm>
              <a:off x="10880734" y="5146835"/>
              <a:ext cx="457200" cy="4572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53200F-9C6A-41EB-94A7-9A950B46984C}"/>
              </a:ext>
            </a:extLst>
          </p:cNvPr>
          <p:cNvSpPr txBox="1"/>
          <p:nvPr/>
        </p:nvSpPr>
        <p:spPr>
          <a:xfrm>
            <a:off x="2688424" y="6444744"/>
            <a:ext cx="609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A success is a new route accepted by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74198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Tuning the Simulated Annealing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A1DE8-254B-4A94-9C51-90BDF76B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" y="1783488"/>
            <a:ext cx="11387311" cy="677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0F6F4-14F6-4A99-9FAF-0BCB4B94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1" y="2699867"/>
            <a:ext cx="5267397" cy="31632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40913B-5E3F-461D-B6B6-C3E9D8A9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953" y="2699868"/>
            <a:ext cx="5267395" cy="3163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E81BA-CC5E-446E-870D-82667FC0E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294" y="3254093"/>
            <a:ext cx="329213" cy="597460"/>
          </a:xfrm>
          <a:prstGeom prst="rect">
            <a:avLst/>
          </a:prstGeom>
        </p:spPr>
      </p:pic>
      <p:sp>
        <p:nvSpPr>
          <p:cNvPr id="45" name="Arrow: Down 44">
            <a:extLst>
              <a:ext uri="{FF2B5EF4-FFF2-40B4-BE49-F238E27FC236}">
                <a16:creationId xmlns:a16="http://schemas.microsoft.com/office/drawing/2014/main" id="{6E64C716-796E-4C1F-9A1A-FB1B4E3CEF03}"/>
              </a:ext>
            </a:extLst>
          </p:cNvPr>
          <p:cNvSpPr/>
          <p:nvPr/>
        </p:nvSpPr>
        <p:spPr>
          <a:xfrm>
            <a:off x="8707120" y="4198304"/>
            <a:ext cx="327660" cy="59817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55B9E1-0504-419F-A6A8-402C8AF776AC}"/>
              </a:ext>
            </a:extLst>
          </p:cNvPr>
          <p:cNvSpPr txBox="1"/>
          <p:nvPr/>
        </p:nvSpPr>
        <p:spPr>
          <a:xfrm>
            <a:off x="402344" y="1212239"/>
            <a:ext cx="255852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Tune Maximum Attempts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25842-2B6F-423A-A1A3-0623E3DDE0E6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5506D-3381-4FA4-A9C0-D312B07DE917}"/>
              </a:ext>
            </a:extLst>
          </p:cNvPr>
          <p:cNvSpPr txBox="1"/>
          <p:nvPr/>
        </p:nvSpPr>
        <p:spPr>
          <a:xfrm>
            <a:off x="2678530" y="5993690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Selected 20 random POIs out of 30 for each repetition – 100 repetitions total</a:t>
            </a:r>
          </a:p>
        </p:txBody>
      </p:sp>
    </p:spTree>
    <p:extLst>
      <p:ext uri="{BB962C8B-B14F-4D97-AF65-F5344CB8AC3E}">
        <p14:creationId xmlns:p14="http://schemas.microsoft.com/office/powerpoint/2010/main" val="274688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Examine the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29</a:t>
            </a:fld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55B9E1-0504-419F-A6A8-402C8AF776AC}"/>
              </a:ext>
            </a:extLst>
          </p:cNvPr>
          <p:cNvSpPr txBox="1"/>
          <p:nvPr/>
        </p:nvSpPr>
        <p:spPr>
          <a:xfrm>
            <a:off x="402344" y="1212239"/>
            <a:ext cx="281968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 the number of POIs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1F0B2-E66C-4F67-A1C2-C608B428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" y="1738323"/>
            <a:ext cx="11483312" cy="354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0AC3D-E31E-4690-A0CD-9B620E14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4" y="2249603"/>
            <a:ext cx="5613800" cy="3363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A9650-A1E7-42DC-AB61-D8CF6AD12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03" y="2249604"/>
            <a:ext cx="5601353" cy="3363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F4E253-47C7-4A37-BE92-E49F83BE03BE}"/>
              </a:ext>
            </a:extLst>
          </p:cNvPr>
          <p:cNvSpPr txBox="1"/>
          <p:nvPr/>
        </p:nvSpPr>
        <p:spPr>
          <a:xfrm>
            <a:off x="2621380" y="5829496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Selected POIs randomly out of 30 for each repetition – 100 repetitions 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CB25F7-7772-40F0-8E2C-18C7CCBE8774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23352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8FF1CC10-78B3-40E5-B55C-36D3617F7360}"/>
              </a:ext>
            </a:extLst>
          </p:cNvPr>
          <p:cNvSpPr/>
          <p:nvPr/>
        </p:nvSpPr>
        <p:spPr>
          <a:xfrm>
            <a:off x="6513194" y="1109023"/>
            <a:ext cx="4901878" cy="498290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91984D-E658-41C4-9D8C-DE01CFE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28" y="1418474"/>
            <a:ext cx="5566996" cy="436400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Background on routing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Routing library design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eb app implementation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you can use the library</a:t>
            </a:r>
          </a:p>
          <a:p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to using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library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AE851CD-A534-4C6E-B967-7200701122A7}"/>
              </a:ext>
            </a:extLst>
          </p:cNvPr>
          <p:cNvGrpSpPr/>
          <p:nvPr/>
        </p:nvGrpSpPr>
        <p:grpSpPr>
          <a:xfrm>
            <a:off x="7603304" y="2537015"/>
            <a:ext cx="2718772" cy="3200281"/>
            <a:chOff x="7956564" y="1470190"/>
            <a:chExt cx="2718772" cy="320028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CEA85E6-7060-459B-B1F4-5B0AF6F04CD3}"/>
                </a:ext>
              </a:extLst>
            </p:cNvPr>
            <p:cNvCxnSpPr>
              <a:cxnSpLocks/>
            </p:cNvCxnSpPr>
            <p:nvPr/>
          </p:nvCxnSpPr>
          <p:spPr>
            <a:xfrm>
              <a:off x="7967363" y="3368601"/>
              <a:ext cx="1356253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18BE6E-642E-4B37-BE82-B269B2CFA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489" y="2554041"/>
              <a:ext cx="10801" cy="814560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A92224-6214-4368-8503-43A1169D2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290" y="1470190"/>
              <a:ext cx="0" cy="1063064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C6F24F6-8869-4C9F-87C9-44F49A5F5614}"/>
                </a:ext>
              </a:extLst>
            </p:cNvPr>
            <p:cNvCxnSpPr/>
            <p:nvPr/>
          </p:nvCxnSpPr>
          <p:spPr>
            <a:xfrm flipV="1">
              <a:off x="9323616" y="2081757"/>
              <a:ext cx="0" cy="1286844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9E13C67-66BD-4985-8E05-C2C2F4996B40}"/>
                </a:ext>
              </a:extLst>
            </p:cNvPr>
            <p:cNvCxnSpPr>
              <a:cxnSpLocks/>
            </p:cNvCxnSpPr>
            <p:nvPr/>
          </p:nvCxnSpPr>
          <p:spPr>
            <a:xfrm>
              <a:off x="9323615" y="3368601"/>
              <a:ext cx="70467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39EA266-5001-4E6A-A057-04E06BB15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8285" y="2257809"/>
              <a:ext cx="24449" cy="1110792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042287-ACD8-4088-90C0-9CE3854347A2}"/>
                </a:ext>
              </a:extLst>
            </p:cNvPr>
            <p:cNvCxnSpPr/>
            <p:nvPr/>
          </p:nvCxnSpPr>
          <p:spPr>
            <a:xfrm>
              <a:off x="9323616" y="2081757"/>
              <a:ext cx="738898" cy="190721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535704-4AE0-4C97-B037-7D7AED5C15FE}"/>
                </a:ext>
              </a:extLst>
            </p:cNvPr>
            <p:cNvCxnSpPr/>
            <p:nvPr/>
          </p:nvCxnSpPr>
          <p:spPr>
            <a:xfrm flipV="1">
              <a:off x="8650889" y="2089910"/>
              <a:ext cx="672726" cy="443344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B0BDF80-3BD9-47A3-888F-BBE9B38E5D59}"/>
                </a:ext>
              </a:extLst>
            </p:cNvPr>
            <p:cNvCxnSpPr/>
            <p:nvPr/>
          </p:nvCxnSpPr>
          <p:spPr>
            <a:xfrm flipV="1">
              <a:off x="7967362" y="1509678"/>
              <a:ext cx="0" cy="1872318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ADE19C-D205-446C-8794-0C093F6AE8E4}"/>
                </a:ext>
              </a:extLst>
            </p:cNvPr>
            <p:cNvCxnSpPr/>
            <p:nvPr/>
          </p:nvCxnSpPr>
          <p:spPr>
            <a:xfrm flipV="1">
              <a:off x="7967363" y="1470190"/>
              <a:ext cx="688927" cy="65145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96F4FE-ECDF-4723-9F87-D58391BB166D}"/>
                </a:ext>
              </a:extLst>
            </p:cNvPr>
            <p:cNvCxnSpPr/>
            <p:nvPr/>
          </p:nvCxnSpPr>
          <p:spPr>
            <a:xfrm flipV="1">
              <a:off x="7961963" y="2547344"/>
              <a:ext cx="683526" cy="14185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BA7E4EF-5194-4E4B-9678-16CB418903D7}"/>
                </a:ext>
              </a:extLst>
            </p:cNvPr>
            <p:cNvCxnSpPr/>
            <p:nvPr/>
          </p:nvCxnSpPr>
          <p:spPr>
            <a:xfrm>
              <a:off x="7961963" y="3368601"/>
              <a:ext cx="0" cy="850373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4FA1C51-98D3-4A89-AF9C-DB87765F6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564" y="4218974"/>
              <a:ext cx="357769" cy="13395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3B2C434-61F4-4E77-A68E-51C59F866B1F}"/>
                </a:ext>
              </a:extLst>
            </p:cNvPr>
            <p:cNvCxnSpPr/>
            <p:nvPr/>
          </p:nvCxnSpPr>
          <p:spPr>
            <a:xfrm flipV="1">
              <a:off x="8321606" y="3381996"/>
              <a:ext cx="1002009" cy="830281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0A7959-4875-471C-BF62-072F8C1CE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3064" y="4102894"/>
              <a:ext cx="0" cy="526782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3A8CD8-6FA3-4FA5-BB66-3BAC4BD5E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8285" y="3381996"/>
              <a:ext cx="322272" cy="720899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DA672AB-5053-4DE3-A5BF-9A37EDCB13ED}"/>
                </a:ext>
              </a:extLst>
            </p:cNvPr>
            <p:cNvCxnSpPr/>
            <p:nvPr/>
          </p:nvCxnSpPr>
          <p:spPr>
            <a:xfrm flipH="1">
              <a:off x="8321606" y="4632219"/>
              <a:ext cx="2028951" cy="38252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F4CE49-A6E1-4403-8654-83DEBF8E4BC3}"/>
                </a:ext>
              </a:extLst>
            </p:cNvPr>
            <p:cNvCxnSpPr/>
            <p:nvPr/>
          </p:nvCxnSpPr>
          <p:spPr>
            <a:xfrm flipV="1">
              <a:off x="8303726" y="4206546"/>
              <a:ext cx="8100" cy="463925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86E0699-8C58-45B3-A7AA-81A46F300DBA}"/>
                </a:ext>
              </a:extLst>
            </p:cNvPr>
            <p:cNvCxnSpPr/>
            <p:nvPr/>
          </p:nvCxnSpPr>
          <p:spPr>
            <a:xfrm>
              <a:off x="8645489" y="1502762"/>
              <a:ext cx="1417025" cy="32573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09AF78-D304-4A23-81CB-A98E1189080E}"/>
                </a:ext>
              </a:extLst>
            </p:cNvPr>
            <p:cNvCxnSpPr/>
            <p:nvPr/>
          </p:nvCxnSpPr>
          <p:spPr>
            <a:xfrm flipV="1">
              <a:off x="10040509" y="1532115"/>
              <a:ext cx="22005" cy="742906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CA8520-BBFE-49A0-84F9-03293412E562}"/>
                </a:ext>
              </a:extLst>
            </p:cNvPr>
            <p:cNvCxnSpPr/>
            <p:nvPr/>
          </p:nvCxnSpPr>
          <p:spPr>
            <a:xfrm>
              <a:off x="10062514" y="1532115"/>
              <a:ext cx="595759" cy="26680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9376F2-5E71-44DA-B022-477D3C96A9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6853" y="1552432"/>
              <a:ext cx="91421" cy="1499144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4138592-51EE-40D9-AD8C-81D83583D435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919" y="3051577"/>
              <a:ext cx="77354" cy="1030976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2B8A2F-EA71-43F0-968C-011403EFA8D7}"/>
                </a:ext>
              </a:extLst>
            </p:cNvPr>
            <p:cNvCxnSpPr/>
            <p:nvPr/>
          </p:nvCxnSpPr>
          <p:spPr>
            <a:xfrm>
              <a:off x="10360393" y="4082553"/>
              <a:ext cx="3149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0713C8D-3E30-4F94-BFB0-62C17A1475C0}"/>
                </a:ext>
              </a:extLst>
            </p:cNvPr>
            <p:cNvCxnSpPr/>
            <p:nvPr/>
          </p:nvCxnSpPr>
          <p:spPr>
            <a:xfrm>
              <a:off x="10051511" y="2257809"/>
              <a:ext cx="561052" cy="14669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42F17C-349F-4131-9BED-9EB1CA45FBCF}"/>
              </a:ext>
            </a:extLst>
          </p:cNvPr>
          <p:cNvGrpSpPr/>
          <p:nvPr/>
        </p:nvGrpSpPr>
        <p:grpSpPr>
          <a:xfrm>
            <a:off x="6973911" y="2550221"/>
            <a:ext cx="3878679" cy="3223904"/>
            <a:chOff x="5428191" y="2906305"/>
            <a:chExt cx="3878679" cy="3223904"/>
          </a:xfrm>
        </p:grpSpPr>
        <p:pic>
          <p:nvPicPr>
            <p:cNvPr id="95" name="Graphic 94" descr="Home with solid fill">
              <a:extLst>
                <a:ext uri="{FF2B5EF4-FFF2-40B4-BE49-F238E27FC236}">
                  <a16:creationId xmlns:a16="http://schemas.microsoft.com/office/drawing/2014/main" id="{67DA1B33-90D9-499D-80E1-12DA807A3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62904" y="2906305"/>
              <a:ext cx="502840" cy="502840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4B0CA85-72BB-4BF2-A78C-4208EB827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5765" y="4781674"/>
              <a:ext cx="16198" cy="872415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A2F405A-5385-47DB-BDA3-73320B4F4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543" y="5625814"/>
              <a:ext cx="329939" cy="56372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F285D7-8BB9-41DE-9F05-B9F352C6848A}"/>
                </a:ext>
              </a:extLst>
            </p:cNvPr>
            <p:cNvCxnSpPr>
              <a:cxnSpLocks/>
            </p:cNvCxnSpPr>
            <p:nvPr/>
          </p:nvCxnSpPr>
          <p:spPr>
            <a:xfrm>
              <a:off x="6362553" y="5644884"/>
              <a:ext cx="30588" cy="447307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4FE726-DCF7-42BC-81B3-967EC234B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017" y="6051397"/>
              <a:ext cx="2069371" cy="40794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6B0FA-AC35-4421-A4CF-43A1144D2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7968" y="5497520"/>
              <a:ext cx="40420" cy="567270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B140135-4F82-45ED-B6E2-C6303FD133E2}"/>
                </a:ext>
              </a:extLst>
            </p:cNvPr>
            <p:cNvCxnSpPr>
              <a:cxnSpLocks/>
            </p:cNvCxnSpPr>
            <p:nvPr/>
          </p:nvCxnSpPr>
          <p:spPr>
            <a:xfrm>
              <a:off x="8440474" y="5504273"/>
              <a:ext cx="319118" cy="0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F8251A-DCB0-4709-B9C2-7703920636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4265" y="4473297"/>
              <a:ext cx="108482" cy="1030976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A8507A6-8A82-44FE-80DA-3B04ACDA6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5920" y="3686863"/>
              <a:ext cx="83918" cy="786432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17E99E4-2938-4F41-A976-5034CCDE34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7920" y="3671913"/>
              <a:ext cx="591918" cy="7616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B893386-A484-4FDD-A197-67348C9E0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5372" y="3520885"/>
              <a:ext cx="720544" cy="165976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025E374-6CCB-441B-9BDE-A94890AAC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619" y="3495988"/>
              <a:ext cx="662358" cy="458841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D908E2D-5C5D-40B2-A45A-C34B1154E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7585" y="3961575"/>
              <a:ext cx="680662" cy="6793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F4C2AED-D1D1-4A5E-8FC0-80DDB3BF6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864" y="3993901"/>
              <a:ext cx="13720" cy="773280"/>
            </a:xfrm>
            <a:prstGeom prst="line">
              <a:avLst/>
            </a:prstGeom>
            <a:ln w="6350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phic 108" descr="Home with solid fill">
              <a:extLst>
                <a:ext uri="{FF2B5EF4-FFF2-40B4-BE49-F238E27FC236}">
                  <a16:creationId xmlns:a16="http://schemas.microsoft.com/office/drawing/2014/main" id="{55301832-EB85-4E1D-B002-89081E161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04030" y="5449913"/>
              <a:ext cx="502840" cy="502840"/>
            </a:xfrm>
            <a:prstGeom prst="rect">
              <a:avLst/>
            </a:prstGeom>
          </p:spPr>
        </p:pic>
        <p:pic>
          <p:nvPicPr>
            <p:cNvPr id="110" name="Graphic 109" descr="Home with solid fill">
              <a:extLst>
                <a:ext uri="{FF2B5EF4-FFF2-40B4-BE49-F238E27FC236}">
                  <a16:creationId xmlns:a16="http://schemas.microsoft.com/office/drawing/2014/main" id="{2E9BC175-3EDA-4131-B1BF-BD8CE3A3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0418" y="4194629"/>
              <a:ext cx="502840" cy="502840"/>
            </a:xfrm>
            <a:prstGeom prst="rect">
              <a:avLst/>
            </a:prstGeom>
          </p:spPr>
        </p:pic>
        <p:pic>
          <p:nvPicPr>
            <p:cNvPr id="111" name="Graphic 110" descr="Home with solid fill">
              <a:extLst>
                <a:ext uri="{FF2B5EF4-FFF2-40B4-BE49-F238E27FC236}">
                  <a16:creationId xmlns:a16="http://schemas.microsoft.com/office/drawing/2014/main" id="{2E9FE579-FB58-4DCB-B081-8D1694E00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9129" y="3374534"/>
              <a:ext cx="502840" cy="502840"/>
            </a:xfrm>
            <a:prstGeom prst="rect">
              <a:avLst/>
            </a:prstGeom>
          </p:spPr>
        </p:pic>
        <p:pic>
          <p:nvPicPr>
            <p:cNvPr id="112" name="Graphic 111" descr="Home with solid fill">
              <a:extLst>
                <a:ext uri="{FF2B5EF4-FFF2-40B4-BE49-F238E27FC236}">
                  <a16:creationId xmlns:a16="http://schemas.microsoft.com/office/drawing/2014/main" id="{B795B483-F366-4AEB-8D27-FF3C29CB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8191" y="4375181"/>
              <a:ext cx="502840" cy="502840"/>
            </a:xfrm>
            <a:prstGeom prst="rect">
              <a:avLst/>
            </a:prstGeom>
          </p:spPr>
        </p:pic>
        <p:pic>
          <p:nvPicPr>
            <p:cNvPr id="113" name="Graphic 112" descr="Home with solid fill">
              <a:extLst>
                <a:ext uri="{FF2B5EF4-FFF2-40B4-BE49-F238E27FC236}">
                  <a16:creationId xmlns:a16="http://schemas.microsoft.com/office/drawing/2014/main" id="{FD90740D-0ABF-4884-930C-38FF3E4A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6403" y="5627369"/>
              <a:ext cx="502840" cy="5028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52BBD0-BA33-4F3E-91B1-EAA66BCCF53E}"/>
              </a:ext>
            </a:extLst>
          </p:cNvPr>
          <p:cNvSpPr txBox="1"/>
          <p:nvPr/>
        </p:nvSpPr>
        <p:spPr>
          <a:xfrm>
            <a:off x="6630238" y="1163967"/>
            <a:ext cx="475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Routing: An optimal path is defined in a real-world geographical space through user-defined points of interest.</a:t>
            </a:r>
          </a:p>
        </p:txBody>
      </p:sp>
    </p:spTree>
    <p:extLst>
      <p:ext uri="{BB962C8B-B14F-4D97-AF65-F5344CB8AC3E}">
        <p14:creationId xmlns:p14="http://schemas.microsoft.com/office/powerpoint/2010/main" val="11859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CE48-9949-4419-BC6D-CCD3434F5E08}"/>
              </a:ext>
            </a:extLst>
          </p:cNvPr>
          <p:cNvSpPr txBox="1"/>
          <p:nvPr/>
        </p:nvSpPr>
        <p:spPr>
          <a:xfrm>
            <a:off x="1369912" y="1765937"/>
            <a:ext cx="9612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Library Design</a:t>
            </a:r>
          </a:p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Implementation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can use the Library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to using the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59B2E-FD04-40BC-839F-8FD1F2CC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4EF97-C71B-40F4-B4C0-8489A1A8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38" y="1191573"/>
            <a:ext cx="6882505" cy="4962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Demo Web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Implementation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3E998-00FC-4A89-BE20-E9E80A869004}"/>
              </a:ext>
            </a:extLst>
          </p:cNvPr>
          <p:cNvSpPr txBox="1"/>
          <p:nvPr/>
        </p:nvSpPr>
        <p:spPr>
          <a:xfrm>
            <a:off x="594563" y="3378872"/>
            <a:ext cx="4217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tourist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a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their start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their position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577E12-1857-457A-A2DD-434DDA848732}"/>
              </a:ext>
            </a:extLst>
          </p:cNvPr>
          <p:cNvSpPr txBox="1"/>
          <p:nvPr/>
        </p:nvSpPr>
        <p:spPr>
          <a:xfrm>
            <a:off x="594563" y="1339022"/>
            <a:ext cx="4276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Demonstrates a walking tour through the historical district in Castroville, Texas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0E9754D-8D0B-4DB1-B78B-7649B2D0835B}"/>
              </a:ext>
            </a:extLst>
          </p:cNvPr>
          <p:cNvSpPr/>
          <p:nvPr/>
        </p:nvSpPr>
        <p:spPr>
          <a:xfrm>
            <a:off x="6179080" y="2199186"/>
            <a:ext cx="468924" cy="392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DE15477-538E-4719-B8C9-5F4BCA205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4767"/>
              </p:ext>
            </p:extLst>
          </p:nvPr>
        </p:nvGraphicFramePr>
        <p:xfrm>
          <a:off x="6719913" y="808157"/>
          <a:ext cx="3832225" cy="322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itmap Image" r:id="rId4" imgW="3832920" imgH="3227040" progId="Paint.Picture">
                  <p:embed/>
                </p:oleObj>
              </mc:Choice>
              <mc:Fallback>
                <p:oleObj name="Bitmap Image" r:id="rId4" imgW="3832920" imgH="3227040" progId="Paint.Pictur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DE15477-538E-4719-B8C9-5F4BCA205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9913" y="808157"/>
                        <a:ext cx="3832225" cy="322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42799B-ACFB-46E8-9FC5-774A7129A080}"/>
              </a:ext>
            </a:extLst>
          </p:cNvPr>
          <p:cNvSpPr txBox="1"/>
          <p:nvPr/>
        </p:nvSpPr>
        <p:spPr>
          <a:xfrm>
            <a:off x="594563" y="6193310"/>
            <a:ext cx="751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app URL: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https://personal.psu.edu/gra35/GEOG596B/tourR30.html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5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2E8530-37B8-4AE9-84AA-BA2DC7E2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38" y="1191573"/>
            <a:ext cx="6882505" cy="4962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Demo Web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Implementation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402372-CDB2-4A7E-BE2B-1432CB548041}"/>
              </a:ext>
            </a:extLst>
          </p:cNvPr>
          <p:cNvSpPr/>
          <p:nvPr/>
        </p:nvSpPr>
        <p:spPr>
          <a:xfrm>
            <a:off x="6198694" y="2574063"/>
            <a:ext cx="468924" cy="392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E1A5A7-6859-45EB-BC39-2CD7768E0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599554"/>
              </p:ext>
            </p:extLst>
          </p:nvPr>
        </p:nvGraphicFramePr>
        <p:xfrm>
          <a:off x="6720336" y="2038586"/>
          <a:ext cx="2963863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4" imgW="2964240" imgH="1463040" progId="Paint.Picture">
                  <p:embed/>
                </p:oleObj>
              </mc:Choice>
              <mc:Fallback>
                <p:oleObj name="Bitmap Image" r:id="rId4" imgW="2964240" imgH="14630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AE1A5A7-6859-45EB-BC39-2CD7768E0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0336" y="2038586"/>
                        <a:ext cx="2963863" cy="146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585501B-CBDA-45AE-9869-806E0E34D559}"/>
              </a:ext>
            </a:extLst>
          </p:cNvPr>
          <p:cNvSpPr txBox="1"/>
          <p:nvPr/>
        </p:nvSpPr>
        <p:spPr>
          <a:xfrm>
            <a:off x="594563" y="3378872"/>
            <a:ext cx="4217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tourist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 their start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their position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33C46-37FA-44E2-AD7C-C8F5D4F435AC}"/>
              </a:ext>
            </a:extLst>
          </p:cNvPr>
          <p:cNvSpPr txBox="1"/>
          <p:nvPr/>
        </p:nvSpPr>
        <p:spPr>
          <a:xfrm>
            <a:off x="594563" y="1339022"/>
            <a:ext cx="4276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Demonstrates a walking tour through the historical district in Castroville, Texas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09629-BCDA-4270-A116-353915916CF9}"/>
              </a:ext>
            </a:extLst>
          </p:cNvPr>
          <p:cNvSpPr txBox="1"/>
          <p:nvPr/>
        </p:nvSpPr>
        <p:spPr>
          <a:xfrm>
            <a:off x="594563" y="6193310"/>
            <a:ext cx="751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app URL: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https://personal.psu.edu/gra35/GEOG596B/tourR30.html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42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BD4F96-0D0A-4E42-A0D1-E0F4B57D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38" y="1191573"/>
            <a:ext cx="6882505" cy="4962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Demo Web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Implementation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BA5B8B9-B2DB-43FF-90BB-7F72EDBBE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063348"/>
              </p:ext>
            </p:extLst>
          </p:nvPr>
        </p:nvGraphicFramePr>
        <p:xfrm>
          <a:off x="5085275" y="2949460"/>
          <a:ext cx="1165054" cy="37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Bitmap Image" r:id="rId4" imgW="945000" imgH="274320" progId="Paint.Picture">
                  <p:embed/>
                </p:oleObj>
              </mc:Choice>
              <mc:Fallback>
                <p:oleObj name="Bitmap Image" r:id="rId4" imgW="945000" imgH="27432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BA5B8B9-B2DB-43FF-90BB-7F72EDBBE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5275" y="2949460"/>
                        <a:ext cx="1165054" cy="370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Left 8">
            <a:extLst>
              <a:ext uri="{FF2B5EF4-FFF2-40B4-BE49-F238E27FC236}">
                <a16:creationId xmlns:a16="http://schemas.microsoft.com/office/drawing/2014/main" id="{C8A07BE7-DF7B-4204-B2C8-27A20A589DAB}"/>
              </a:ext>
            </a:extLst>
          </p:cNvPr>
          <p:cNvSpPr/>
          <p:nvPr/>
        </p:nvSpPr>
        <p:spPr>
          <a:xfrm>
            <a:off x="6372198" y="2989973"/>
            <a:ext cx="568570" cy="32986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08F4F-3DA8-48DD-9895-EF52D800139D}"/>
              </a:ext>
            </a:extLst>
          </p:cNvPr>
          <p:cNvSpPr txBox="1"/>
          <p:nvPr/>
        </p:nvSpPr>
        <p:spPr>
          <a:xfrm>
            <a:off x="594563" y="3378872"/>
            <a:ext cx="4217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tourist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their start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Track their position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C7814-B769-423B-98DA-8F29228E4CEB}"/>
              </a:ext>
            </a:extLst>
          </p:cNvPr>
          <p:cNvSpPr txBox="1"/>
          <p:nvPr/>
        </p:nvSpPr>
        <p:spPr>
          <a:xfrm>
            <a:off x="594563" y="1339022"/>
            <a:ext cx="4276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Demonstrates a walking tour through the historical district in Castroville, Texas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4ACC1-8F70-402F-925F-A16BB1379811}"/>
              </a:ext>
            </a:extLst>
          </p:cNvPr>
          <p:cNvSpPr txBox="1"/>
          <p:nvPr/>
        </p:nvSpPr>
        <p:spPr>
          <a:xfrm>
            <a:off x="594563" y="6193310"/>
            <a:ext cx="751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app URL: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https://personal.psu.edu/gra35/GEOG596B/tourR30.html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809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Demo Web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C04F8-5A44-4C13-BDDB-143BF54568ED}"/>
              </a:ext>
            </a:extLst>
          </p:cNvPr>
          <p:cNvSpPr txBox="1"/>
          <p:nvPr/>
        </p:nvSpPr>
        <p:spPr>
          <a:xfrm>
            <a:off x="5195589" y="480848"/>
            <a:ext cx="6191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app URL: </a:t>
            </a:r>
            <a:r>
              <a:rPr lang="en-US" sz="2000" dirty="0">
                <a:hlinkClick r:id="rId4"/>
              </a:rPr>
              <a:t>https://personal.psu.edu/gra35/GEOG596B/tourR30.html</a:t>
            </a:r>
            <a:endParaRPr lang="en-US" sz="2000" dirty="0"/>
          </a:p>
        </p:txBody>
      </p:sp>
      <p:pic>
        <p:nvPicPr>
          <p:cNvPr id="3" name="GMT20220221-201103_Recording_3250x1924">
            <a:hlinkClick r:id="" action="ppaction://media"/>
            <a:extLst>
              <a:ext uri="{FF2B5EF4-FFF2-40B4-BE49-F238E27FC236}">
                <a16:creationId xmlns:a16="http://schemas.microsoft.com/office/drawing/2014/main" id="{7FCA65FA-0BC6-4CDC-8AF7-A1CCA4FAD1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126" y="1264419"/>
            <a:ext cx="9259748" cy="5481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CE48-9949-4419-BC6D-CCD3434F5E08}"/>
              </a:ext>
            </a:extLst>
          </p:cNvPr>
          <p:cNvSpPr txBox="1"/>
          <p:nvPr/>
        </p:nvSpPr>
        <p:spPr>
          <a:xfrm>
            <a:off x="1369912" y="1765937"/>
            <a:ext cx="9612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Library Design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Implementation</a:t>
            </a:r>
          </a:p>
          <a:p>
            <a:pPr algn="ctr"/>
            <a:r>
              <a:rPr lang="en-US" sz="4800" dirty="0">
                <a:solidFill>
                  <a:srgbClr val="FF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can use the Library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to using the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59B2E-FD04-40BC-839F-8FD1F2CC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04E650-BE8A-4C29-AC97-AE6D5A5AE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8281" y="1123241"/>
          <a:ext cx="5775519" cy="463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Bitmap Image" r:id="rId3" imgW="2225160" imgH="1787040" progId="Paint.Picture">
                  <p:embed/>
                </p:oleObj>
              </mc:Choice>
              <mc:Fallback>
                <p:oleObj name="Bitmap Image" r:id="rId3" imgW="2225160" imgH="178704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04E650-BE8A-4C29-AC97-AE6D5A5AEE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8281" y="1123241"/>
                        <a:ext cx="5775519" cy="4638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3112-126A-4AD0-8239-40FAB9D1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77" y="2004236"/>
            <a:ext cx="4369641" cy="375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Public repository on GitHub</a:t>
            </a:r>
          </a:p>
          <a:p>
            <a:pPr lvl="1"/>
            <a:r>
              <a:rPr lang="en-US" sz="2800" dirty="0"/>
              <a:t>Available under an MIT-Type license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Free for commercial and non-commercial uses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7229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1176E-9504-46E4-96B5-4D9A7D2AE5F3}"/>
              </a:ext>
            </a:extLst>
          </p:cNvPr>
          <p:cNvSpPr txBox="1"/>
          <p:nvPr/>
        </p:nvSpPr>
        <p:spPr>
          <a:xfrm>
            <a:off x="7284157" y="369898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Public Repository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D4B24B6-92CB-466F-A349-4759FD197B66}"/>
              </a:ext>
            </a:extLst>
          </p:cNvPr>
          <p:cNvSpPr/>
          <p:nvPr/>
        </p:nvSpPr>
        <p:spPr>
          <a:xfrm rot="5400000">
            <a:off x="6947559" y="1384615"/>
            <a:ext cx="388088" cy="81862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5411C6A-D18F-416C-9AB3-781E981313A1}"/>
              </a:ext>
            </a:extLst>
          </p:cNvPr>
          <p:cNvSpPr/>
          <p:nvPr/>
        </p:nvSpPr>
        <p:spPr>
          <a:xfrm rot="5400000">
            <a:off x="6952681" y="2695589"/>
            <a:ext cx="345559" cy="7814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8645E3-1AB8-427C-B728-2C14CD13CB84}"/>
              </a:ext>
            </a:extLst>
          </p:cNvPr>
          <p:cNvSpPr txBox="1"/>
          <p:nvPr/>
        </p:nvSpPr>
        <p:spPr>
          <a:xfrm>
            <a:off x="7772400" y="726789"/>
            <a:ext cx="16896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Demo Web 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D3F98-0D75-484B-AF8B-A61BD5D6A557}"/>
              </a:ext>
            </a:extLst>
          </p:cNvPr>
          <p:cNvSpPr txBox="1"/>
          <p:nvPr/>
        </p:nvSpPr>
        <p:spPr>
          <a:xfrm>
            <a:off x="8302827" y="2447708"/>
            <a:ext cx="1696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Route30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313324" y="-34673"/>
            <a:ext cx="18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D8E726-9E2A-4E8E-9322-8AFAB87A49F8}"/>
              </a:ext>
            </a:extLst>
          </p:cNvPr>
          <p:cNvGrpSpPr/>
          <p:nvPr/>
        </p:nvGrpSpPr>
        <p:grpSpPr>
          <a:xfrm>
            <a:off x="7674534" y="2789359"/>
            <a:ext cx="3083443" cy="2748564"/>
            <a:chOff x="2679404" y="3838241"/>
            <a:chExt cx="3083443" cy="27485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1EC797-6E9B-49A3-B11A-9CE924EA1893}"/>
                </a:ext>
              </a:extLst>
            </p:cNvPr>
            <p:cNvSpPr/>
            <p:nvPr/>
          </p:nvSpPr>
          <p:spPr>
            <a:xfrm>
              <a:off x="2679404" y="3838241"/>
              <a:ext cx="3083443" cy="27485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CB4748-199F-478B-8948-4B188B508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5964" y="4035716"/>
              <a:ext cx="2730321" cy="23536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AA084C-E6A3-4BC9-9F7C-7C99D2224129}"/>
              </a:ext>
            </a:extLst>
          </p:cNvPr>
          <p:cNvGrpSpPr/>
          <p:nvPr/>
        </p:nvGrpSpPr>
        <p:grpSpPr>
          <a:xfrm>
            <a:off x="7629842" y="1055026"/>
            <a:ext cx="2344479" cy="1325563"/>
            <a:chOff x="3854302" y="496447"/>
            <a:chExt cx="2344479" cy="13255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EEEA71-83CD-4AC6-8995-104C317CC1B4}"/>
                </a:ext>
              </a:extLst>
            </p:cNvPr>
            <p:cNvSpPr/>
            <p:nvPr/>
          </p:nvSpPr>
          <p:spPr>
            <a:xfrm>
              <a:off x="3854302" y="496447"/>
              <a:ext cx="2344479" cy="132556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DB2D63-28B3-4C44-BDD2-C3F4946A8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5211" y="695430"/>
              <a:ext cx="1989786" cy="96269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3339AB2-DD6A-46F7-BA70-75BA0DA80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282" y="1413007"/>
            <a:ext cx="5779638" cy="38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Points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71484" y="-34673"/>
            <a:ext cx="21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52687-ACE9-462D-917A-1DA960ED4C1B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D7B74-ADBE-4603-B704-19AB38E6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79" y="1671871"/>
            <a:ext cx="6700221" cy="2315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8AA14-6968-4336-88DE-C519A248FC73}"/>
              </a:ext>
            </a:extLst>
          </p:cNvPr>
          <p:cNvSpPr txBox="1"/>
          <p:nvPr/>
        </p:nvSpPr>
        <p:spPr>
          <a:xfrm>
            <a:off x="5016927" y="124563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0328C-54E1-4147-979F-CFB6941BD060}"/>
              </a:ext>
            </a:extLst>
          </p:cNvPr>
          <p:cNvSpPr/>
          <p:nvPr/>
        </p:nvSpPr>
        <p:spPr>
          <a:xfrm>
            <a:off x="5230657" y="1671870"/>
            <a:ext cx="389314" cy="2315777"/>
          </a:xfrm>
          <a:prstGeom prst="rect">
            <a:avLst/>
          </a:prstGeom>
          <a:solidFill>
            <a:srgbClr val="4FE7EF">
              <a:alpha val="15000"/>
            </a:srgbClr>
          </a:solidFill>
          <a:ln w="38100">
            <a:noFill/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42122D-864E-4600-A549-B0C9AA30CE9E}"/>
              </a:ext>
            </a:extLst>
          </p:cNvPr>
          <p:cNvSpPr/>
          <p:nvPr/>
        </p:nvSpPr>
        <p:spPr>
          <a:xfrm>
            <a:off x="8829466" y="1671869"/>
            <a:ext cx="1152441" cy="2315777"/>
          </a:xfrm>
          <a:prstGeom prst="rect">
            <a:avLst/>
          </a:prstGeom>
          <a:solidFill>
            <a:srgbClr val="4FE7EF">
              <a:alpha val="15000"/>
            </a:srgbClr>
          </a:solidFill>
          <a:ln w="38100">
            <a:noFill/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477EF-8CBC-484A-B40B-F731DA56B38E}"/>
              </a:ext>
            </a:extLst>
          </p:cNvPr>
          <p:cNvSpPr txBox="1"/>
          <p:nvPr/>
        </p:nvSpPr>
        <p:spPr>
          <a:xfrm>
            <a:off x="6814317" y="4663022"/>
            <a:ext cx="164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Required Fields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3B4CA6B-DDD8-43AD-A458-D2D5F0617029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5425314" y="3987648"/>
            <a:ext cx="1274744" cy="860045"/>
          </a:xfrm>
          <a:prstGeom prst="bentConnector2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064EE0-C308-4FD8-AF8C-05BCCBEE63B3}"/>
              </a:ext>
            </a:extLst>
          </p:cNvPr>
          <p:cNvCxnSpPr>
            <a:cxnSpLocks/>
          </p:cNvCxnSpPr>
          <p:nvPr/>
        </p:nvCxnSpPr>
        <p:spPr>
          <a:xfrm flipV="1">
            <a:off x="8523315" y="4093877"/>
            <a:ext cx="882371" cy="753811"/>
          </a:xfrm>
          <a:prstGeom prst="bentConnector2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7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Points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71484" y="-34673"/>
            <a:ext cx="21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52687-ACE9-462D-917A-1DA960ED4C1B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D7B74-ADBE-4603-B704-19AB38E6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79" y="1671871"/>
            <a:ext cx="6700221" cy="2315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D6EE2-081D-47A6-8967-676FD57BFC25}"/>
              </a:ext>
            </a:extLst>
          </p:cNvPr>
          <p:cNvSpPr txBox="1"/>
          <p:nvPr/>
        </p:nvSpPr>
        <p:spPr>
          <a:xfrm>
            <a:off x="8662316" y="862577"/>
            <a:ext cx="140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Criteria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AB89B3-7A74-4E0D-80A0-E416B1D017D5}"/>
              </a:ext>
            </a:extLst>
          </p:cNvPr>
          <p:cNvCxnSpPr>
            <a:stCxn id="6" idx="2"/>
          </p:cNvCxnSpPr>
          <p:nvPr/>
        </p:nvCxnSpPr>
        <p:spPr>
          <a:xfrm>
            <a:off x="9366900" y="1231909"/>
            <a:ext cx="0" cy="4399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F7FC2F2-2926-4177-9F47-BC34486DDDAF}"/>
              </a:ext>
            </a:extLst>
          </p:cNvPr>
          <p:cNvSpPr/>
          <p:nvPr/>
        </p:nvSpPr>
        <p:spPr>
          <a:xfrm>
            <a:off x="6470151" y="4845292"/>
            <a:ext cx="597877" cy="40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8AA14-6968-4336-88DE-C519A248FC73}"/>
              </a:ext>
            </a:extLst>
          </p:cNvPr>
          <p:cNvSpPr txBox="1"/>
          <p:nvPr/>
        </p:nvSpPr>
        <p:spPr>
          <a:xfrm>
            <a:off x="5016927" y="124563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0328C-54E1-4147-979F-CFB6941BD060}"/>
              </a:ext>
            </a:extLst>
          </p:cNvPr>
          <p:cNvSpPr/>
          <p:nvPr/>
        </p:nvSpPr>
        <p:spPr>
          <a:xfrm>
            <a:off x="5230657" y="1671870"/>
            <a:ext cx="389314" cy="2315777"/>
          </a:xfrm>
          <a:prstGeom prst="rect">
            <a:avLst/>
          </a:prstGeom>
          <a:solidFill>
            <a:srgbClr val="4FE7EF">
              <a:alpha val="15000"/>
            </a:srgbClr>
          </a:solidFill>
          <a:ln w="38100">
            <a:noFill/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42122D-864E-4600-A549-B0C9AA30CE9E}"/>
              </a:ext>
            </a:extLst>
          </p:cNvPr>
          <p:cNvSpPr/>
          <p:nvPr/>
        </p:nvSpPr>
        <p:spPr>
          <a:xfrm>
            <a:off x="8829466" y="1671869"/>
            <a:ext cx="1152441" cy="2315777"/>
          </a:xfrm>
          <a:prstGeom prst="rect">
            <a:avLst/>
          </a:prstGeom>
          <a:solidFill>
            <a:srgbClr val="4FE7EF">
              <a:alpha val="15000"/>
            </a:srgbClr>
          </a:solidFill>
          <a:ln w="38100">
            <a:noFill/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C9E1112-FC58-4EE3-AA1F-90BF5E62E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77996"/>
              </p:ext>
            </p:extLst>
          </p:nvPr>
        </p:nvGraphicFramePr>
        <p:xfrm>
          <a:off x="7119924" y="3186311"/>
          <a:ext cx="3832225" cy="322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Bitmap Image" r:id="rId4" imgW="3832920" imgH="3227040" progId="Paint.Picture">
                  <p:embed/>
                </p:oleObj>
              </mc:Choice>
              <mc:Fallback>
                <p:oleObj name="Bitmap Image" r:id="rId4" imgW="3832920" imgH="3227040" progId="Paint.Pictur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C9E1112-FC58-4EE3-AA1F-90BF5E62E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9924" y="3186311"/>
                        <a:ext cx="3832225" cy="322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41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Points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39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71484" y="-34673"/>
            <a:ext cx="21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52687-ACE9-462D-917A-1DA960ED4C1B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E3DDA-BB41-4407-9990-9F68D982A403}"/>
              </a:ext>
            </a:extLst>
          </p:cNvPr>
          <p:cNvSpPr txBox="1"/>
          <p:nvPr/>
        </p:nvSpPr>
        <p:spPr>
          <a:xfrm>
            <a:off x="5659778" y="1322288"/>
            <a:ext cx="5639656" cy="50184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 Points of Interest Feature Collection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“type”: “FeatureCollection”,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“features”: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“type”:	“Feature”,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“id”: “0”,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“properties”: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“name”: “Henri Castro Homestead”,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“priority”: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“popup”: “Henri Castro Homestead - 1845”,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“criteria”: [“house”, “1800s”],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“Year”: 1845,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“Address”: “1109 Fiorella Street”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“geometry”: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“type”: “Point”,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“coordinates”: [-98.882, 29.351]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…. Additional features follow the same format as above….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</a:pP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F69D-7A67-46F8-9EE7-F068FA728EDA}"/>
              </a:ext>
            </a:extLst>
          </p:cNvPr>
          <p:cNvSpPr txBox="1"/>
          <p:nvPr/>
        </p:nvSpPr>
        <p:spPr>
          <a:xfrm>
            <a:off x="10176031" y="355457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One POI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E90C050-E98C-427D-ACD8-ED0FF865C1D2}"/>
              </a:ext>
            </a:extLst>
          </p:cNvPr>
          <p:cNvSpPr/>
          <p:nvPr/>
        </p:nvSpPr>
        <p:spPr>
          <a:xfrm>
            <a:off x="9666514" y="2416629"/>
            <a:ext cx="489857" cy="2645228"/>
          </a:xfrm>
          <a:prstGeom prst="rightBrace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1AB3281-7AD3-42D8-95C6-2C686650CBFE}"/>
              </a:ext>
            </a:extLst>
          </p:cNvPr>
          <p:cNvSpPr/>
          <p:nvPr/>
        </p:nvSpPr>
        <p:spPr>
          <a:xfrm>
            <a:off x="5845822" y="2094807"/>
            <a:ext cx="5803079" cy="2532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B6A40-9E6E-4B5C-AD4F-F3E64B433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28" y="1418474"/>
            <a:ext cx="5566996" cy="4364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Background on routing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Routing library design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eb app implementation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you can use the library</a:t>
            </a:r>
          </a:p>
          <a:p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to using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library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B6C28-29E6-4D33-A301-FC4D2234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44" y="2287072"/>
            <a:ext cx="5519034" cy="21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0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Points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71484" y="-34673"/>
            <a:ext cx="21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52687-ACE9-462D-917A-1DA960ED4C1B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5D047-A65A-494F-9C2B-3407E7DF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3900"/>
            <a:ext cx="4680017" cy="471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4B251-157A-4E07-A99E-0939F03D1767}"/>
              </a:ext>
            </a:extLst>
          </p:cNvPr>
          <p:cNvSpPr txBox="1"/>
          <p:nvPr/>
        </p:nvSpPr>
        <p:spPr>
          <a:xfrm>
            <a:off x="7236237" y="1304568"/>
            <a:ext cx="27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 File Displayed in GitHub</a:t>
            </a:r>
          </a:p>
        </p:txBody>
      </p:sp>
    </p:spTree>
    <p:extLst>
      <p:ext uri="{BB962C8B-B14F-4D97-AF65-F5344CB8AC3E}">
        <p14:creationId xmlns:p14="http://schemas.microsoft.com/office/powerpoint/2010/main" val="395472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Street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41775" y="-34673"/>
            <a:ext cx="215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6A7CDC-7DB0-4FD4-93D9-7C257B704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07605"/>
              </p:ext>
            </p:extLst>
          </p:nvPr>
        </p:nvGraphicFramePr>
        <p:xfrm>
          <a:off x="5351874" y="1463969"/>
          <a:ext cx="5914614" cy="15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3" imgW="5170320" imgH="1333440" progId="Paint.Picture">
                  <p:embed/>
                </p:oleObj>
              </mc:Choice>
              <mc:Fallback>
                <p:oleObj name="Bitmap Image" r:id="rId3" imgW="5170320" imgH="13334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6A7CDC-7DB0-4FD4-93D9-7C257B70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1874" y="1463969"/>
                        <a:ext cx="5914614" cy="152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EB7E88-2CAB-48EE-BC39-4034B38F3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3403"/>
              </p:ext>
            </p:extLst>
          </p:nvPr>
        </p:nvGraphicFramePr>
        <p:xfrm>
          <a:off x="9688962" y="3628022"/>
          <a:ext cx="1553863" cy="161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Bitmap Image" r:id="rId5" imgW="1306800" imgH="1360080" progId="Paint.Picture">
                  <p:embed/>
                </p:oleObj>
              </mc:Choice>
              <mc:Fallback>
                <p:oleObj name="Bitmap Image" r:id="rId5" imgW="1306800" imgH="13600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CEB7E88-2CAB-48EE-BC39-4034B38F3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962" y="3628022"/>
                        <a:ext cx="1553863" cy="161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75AE1E-EE83-42EE-9B8C-3691775F181E}"/>
              </a:ext>
            </a:extLst>
          </p:cNvPr>
          <p:cNvSpPr txBox="1"/>
          <p:nvPr/>
        </p:nvSpPr>
        <p:spPr>
          <a:xfrm>
            <a:off x="5351874" y="1091951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D3968-557E-4F5D-94ED-DA34650652B9}"/>
              </a:ext>
            </a:extLst>
          </p:cNvPr>
          <p:cNvSpPr txBox="1"/>
          <p:nvPr/>
        </p:nvSpPr>
        <p:spPr>
          <a:xfrm>
            <a:off x="9665051" y="326461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CF9AB-AFD5-4786-B529-D62E1BA5F97E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</p:spTree>
    <p:extLst>
      <p:ext uri="{BB962C8B-B14F-4D97-AF65-F5344CB8AC3E}">
        <p14:creationId xmlns:p14="http://schemas.microsoft.com/office/powerpoint/2010/main" val="2388147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Street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41775" y="-34673"/>
            <a:ext cx="215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6A7CDC-7DB0-4FD4-93D9-7C257B704F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1874" y="1463969"/>
          <a:ext cx="5914614" cy="15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Bitmap Image" r:id="rId3" imgW="5170320" imgH="1333440" progId="Paint.Picture">
                  <p:embed/>
                </p:oleObj>
              </mc:Choice>
              <mc:Fallback>
                <p:oleObj name="Bitmap Image" r:id="rId3" imgW="5170320" imgH="13334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6A7CDC-7DB0-4FD4-93D9-7C257B70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1874" y="1463969"/>
                        <a:ext cx="5914614" cy="152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EB7E88-2CAB-48EE-BC39-4034B38F3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8962" y="3628022"/>
          <a:ext cx="1553863" cy="161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Bitmap Image" r:id="rId5" imgW="1306800" imgH="1360080" progId="Paint.Picture">
                  <p:embed/>
                </p:oleObj>
              </mc:Choice>
              <mc:Fallback>
                <p:oleObj name="Bitmap Image" r:id="rId5" imgW="1306800" imgH="13600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CEB7E88-2CAB-48EE-BC39-4034B38F3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8962" y="3628022"/>
                        <a:ext cx="1553863" cy="161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75AE1E-EE83-42EE-9B8C-3691775F181E}"/>
              </a:ext>
            </a:extLst>
          </p:cNvPr>
          <p:cNvSpPr txBox="1"/>
          <p:nvPr/>
        </p:nvSpPr>
        <p:spPr>
          <a:xfrm>
            <a:off x="5351874" y="1091951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D3968-557E-4F5D-94ED-DA34650652B9}"/>
              </a:ext>
            </a:extLst>
          </p:cNvPr>
          <p:cNvSpPr txBox="1"/>
          <p:nvPr/>
        </p:nvSpPr>
        <p:spPr>
          <a:xfrm>
            <a:off x="9665051" y="326461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CF9AB-AFD5-4786-B529-D62E1BA5F97E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5FE0F-5609-450E-BD21-8FC95D9FC9B0}"/>
              </a:ext>
            </a:extLst>
          </p:cNvPr>
          <p:cNvSpPr txBox="1"/>
          <p:nvPr/>
        </p:nvSpPr>
        <p:spPr>
          <a:xfrm rot="2095632">
            <a:off x="8171388" y="3221198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0869B0-A672-4822-AF59-B8D2891583ED}"/>
              </a:ext>
            </a:extLst>
          </p:cNvPr>
          <p:cNvCxnSpPr/>
          <p:nvPr/>
        </p:nvCxnSpPr>
        <p:spPr>
          <a:xfrm>
            <a:off x="6894022" y="2050473"/>
            <a:ext cx="3059083" cy="187313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69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Data Files – Street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64F4-8D51-4187-85D1-37C3761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13" y="6340778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7E6A-B6D2-41B3-A79D-C9D369DADFEA}"/>
              </a:ext>
            </a:extLst>
          </p:cNvPr>
          <p:cNvSpPr txBox="1"/>
          <p:nvPr/>
        </p:nvSpPr>
        <p:spPr>
          <a:xfrm>
            <a:off x="10041775" y="-34673"/>
            <a:ext cx="215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C9E1112-FC58-4EE3-AA1F-90BF5E62E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1874" y="3212931"/>
          <a:ext cx="3832225" cy="322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Bitmap Image" r:id="rId3" imgW="3832920" imgH="3227040" progId="Paint.Picture">
                  <p:embed/>
                </p:oleObj>
              </mc:Choice>
              <mc:Fallback>
                <p:oleObj name="Bitmap Image" r:id="rId3" imgW="3832920" imgH="3227040" progId="Paint.Pictur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C9E1112-FC58-4EE3-AA1F-90BF5E62E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1874" y="3212931"/>
                        <a:ext cx="3832225" cy="322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6A7CDC-7DB0-4FD4-93D9-7C257B704F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1874" y="1463969"/>
          <a:ext cx="5914614" cy="15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Bitmap Image" r:id="rId5" imgW="5170320" imgH="1333440" progId="Paint.Picture">
                  <p:embed/>
                </p:oleObj>
              </mc:Choice>
              <mc:Fallback>
                <p:oleObj name="Bitmap Image" r:id="rId5" imgW="5170320" imgH="13334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6A7CDC-7DB0-4FD4-93D9-7C257B70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1874" y="1463969"/>
                        <a:ext cx="5914614" cy="152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EB7E88-2CAB-48EE-BC39-4034B38F3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8962" y="3628022"/>
          <a:ext cx="1553863" cy="161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Bitmap Image" r:id="rId7" imgW="1306800" imgH="1360080" progId="Paint.Picture">
                  <p:embed/>
                </p:oleObj>
              </mc:Choice>
              <mc:Fallback>
                <p:oleObj name="Bitmap Image" r:id="rId7" imgW="1306800" imgH="13600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CEB7E88-2CAB-48EE-BC39-4034B38F3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88962" y="3628022"/>
                        <a:ext cx="1553863" cy="161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75AE1E-EE83-42EE-9B8C-3691775F181E}"/>
              </a:ext>
            </a:extLst>
          </p:cNvPr>
          <p:cNvSpPr txBox="1"/>
          <p:nvPr/>
        </p:nvSpPr>
        <p:spPr>
          <a:xfrm>
            <a:off x="5351874" y="1091951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D3968-557E-4F5D-94ED-DA34650652B9}"/>
              </a:ext>
            </a:extLst>
          </p:cNvPr>
          <p:cNvSpPr txBox="1"/>
          <p:nvPr/>
        </p:nvSpPr>
        <p:spPr>
          <a:xfrm>
            <a:off x="9665051" y="326461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ABAB9-4A1B-449B-8C4E-0D18E59CAA6F}"/>
              </a:ext>
            </a:extLst>
          </p:cNvPr>
          <p:cNvSpPr txBox="1"/>
          <p:nvPr/>
        </p:nvSpPr>
        <p:spPr>
          <a:xfrm>
            <a:off x="9418455" y="666877"/>
            <a:ext cx="140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Criteria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F279F-86CE-40DB-A28B-65987568A95B}"/>
              </a:ext>
            </a:extLst>
          </p:cNvPr>
          <p:cNvCxnSpPr>
            <a:stCxn id="16" idx="2"/>
          </p:cNvCxnSpPr>
          <p:nvPr/>
        </p:nvCxnSpPr>
        <p:spPr>
          <a:xfrm>
            <a:off x="10123039" y="1036209"/>
            <a:ext cx="0" cy="4399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52A040D-5192-4572-86AF-12D10EA5578C}"/>
              </a:ext>
            </a:extLst>
          </p:cNvPr>
          <p:cNvSpPr/>
          <p:nvPr/>
        </p:nvSpPr>
        <p:spPr>
          <a:xfrm>
            <a:off x="4711782" y="3768971"/>
            <a:ext cx="597877" cy="40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CF9AB-AFD5-4786-B529-D62E1BA5F97E}"/>
              </a:ext>
            </a:extLst>
          </p:cNvPr>
          <p:cNvSpPr txBox="1"/>
          <p:nvPr/>
        </p:nvSpPr>
        <p:spPr>
          <a:xfrm>
            <a:off x="710741" y="1580491"/>
            <a:ext cx="44278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properties from the Castroville Tour Guide (CACC, 2017) as well as finding them on my own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 file</a:t>
            </a:r>
          </a:p>
          <a:p>
            <a:pPr lvl="1">
              <a:buSzPct val="5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Street Network from Harvard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(Boeing, 2017)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Nodes file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Edges file</a:t>
            </a:r>
          </a:p>
        </p:txBody>
      </p:sp>
    </p:spTree>
    <p:extLst>
      <p:ext uri="{BB962C8B-B14F-4D97-AF65-F5344CB8AC3E}">
        <p14:creationId xmlns:p14="http://schemas.microsoft.com/office/powerpoint/2010/main" val="3337428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Invoking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3112-126A-4AD0-8239-40FAB9D1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77" y="1611712"/>
            <a:ext cx="7577377" cy="463120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800" b="1" dirty="0"/>
              <a:t>Four Steps:</a:t>
            </a:r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Web app commands library to initialize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Library initializes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Web app commands library to generate route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Library responds with best solution found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285615" y="-34673"/>
            <a:ext cx="19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0B6032-4F31-46C9-9F1A-14AD68C94D50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805DCA-AB13-46A4-AAF8-35AE17C7B804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6CAD5D-07EC-488E-8687-1DB530AB8EB4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29" name="Text Box 25">
                <a:extLst>
                  <a:ext uri="{FF2B5EF4-FFF2-40B4-BE49-F238E27FC236}">
                    <a16:creationId xmlns:a16="http://schemas.microsoft.com/office/drawing/2014/main" id="{ED057372-220B-4A2A-9A5E-E4055CCB2A6F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E65367E-F9C9-4210-AFE3-26BF4C6BFB1E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28" name="Flowchart: Multidocument 27">
                <a:extLst>
                  <a:ext uri="{FF2B5EF4-FFF2-40B4-BE49-F238E27FC236}">
                    <a16:creationId xmlns:a16="http://schemas.microsoft.com/office/drawing/2014/main" id="{1781E9E2-509C-4ACA-8CBA-8C4AC97BF360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76BC8D5-B6BB-4F32-B91B-C18EAAC50FDD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C4E6F5-430E-445E-9F65-2D71D2539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6BD840-77DA-4F8B-8A53-3D5CDF6D0FC6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07F202D-88A3-4609-B3E9-0F83B99FDA31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FE744F2-79AA-4239-9AC6-D85463F480EC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43DC17-41CA-4895-823B-CB4C735BC3D6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0C617-D84D-484E-94CE-EAFF27C65A28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0BDF1B-2731-40E6-858C-F56AE0C5392B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81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4758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1: Command: Initialize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078398" y="-34673"/>
            <a:ext cx="211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76DA36-8704-454F-8D1B-6DD00681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952" y="1684454"/>
            <a:ext cx="6533482" cy="573383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“R30LoadData(POI, Nodes, Edges)”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3D9162-7678-4A09-84EA-2D3BC35641DD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1FAF34-5709-4EB3-9101-E49999BAD578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AC3CF41-B922-4614-AC50-47854D39185D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2" name="Text Box 25">
                <a:extLst>
                  <a:ext uri="{FF2B5EF4-FFF2-40B4-BE49-F238E27FC236}">
                    <a16:creationId xmlns:a16="http://schemas.microsoft.com/office/drawing/2014/main" id="{EDB80FAD-B466-428D-8282-E69C26135FAE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4258A6B-4045-48C5-AE84-6B7AD42A11B7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50" name="Flowchart: Multidocument 49">
                <a:extLst>
                  <a:ext uri="{FF2B5EF4-FFF2-40B4-BE49-F238E27FC236}">
                    <a16:creationId xmlns:a16="http://schemas.microsoft.com/office/drawing/2014/main" id="{E0F7EA38-7376-4640-9C67-2C63F62F3B41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7A56A9E-C940-4CD7-934D-CE8DB289EB84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36FFAFF-D43C-44AF-94B1-F5EE8DFE4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81CE7C-97D6-4561-9F5E-E5A216902B8C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E7A0FEE-95A7-44D2-AE60-84D994C23A00}"/>
                </a:ext>
              </a:extLst>
            </p:cNvPr>
            <p:cNvCxnSpPr>
              <a:cxnSpLocks/>
              <a:stCxn id="48" idx="2"/>
              <a:endCxn id="42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3055C7E-1DF6-472D-889C-EC1AE291B5EB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76E67E-7C5F-4ECB-8765-2EC6995801F4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2B7159-8D6A-4222-89DB-67458CC16F84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21151B-4994-4FEB-9C0B-959121630B3D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2DC9580-18D8-4869-97D2-97A986A25767}"/>
              </a:ext>
            </a:extLst>
          </p:cNvPr>
          <p:cNvGrpSpPr/>
          <p:nvPr/>
        </p:nvGrpSpPr>
        <p:grpSpPr>
          <a:xfrm>
            <a:off x="3565533" y="2929644"/>
            <a:ext cx="4172901" cy="3683309"/>
            <a:chOff x="2679404" y="3838241"/>
            <a:chExt cx="3083443" cy="274856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0C5AA7-7CAB-4B1A-8505-C0366AA099B8}"/>
                </a:ext>
              </a:extLst>
            </p:cNvPr>
            <p:cNvSpPr/>
            <p:nvPr/>
          </p:nvSpPr>
          <p:spPr>
            <a:xfrm>
              <a:off x="2679404" y="3838241"/>
              <a:ext cx="3083443" cy="27485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31485B-0DA8-4A03-8494-39A3D6FA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4035716"/>
              <a:ext cx="2730321" cy="2353614"/>
            </a:xfrm>
            <a:prstGeom prst="rect">
              <a:avLst/>
            </a:prstGeom>
          </p:spPr>
        </p:pic>
      </p:grpSp>
      <p:sp>
        <p:nvSpPr>
          <p:cNvPr id="60" name="Arrow: Bent 59">
            <a:extLst>
              <a:ext uri="{FF2B5EF4-FFF2-40B4-BE49-F238E27FC236}">
                <a16:creationId xmlns:a16="http://schemas.microsoft.com/office/drawing/2014/main" id="{5C36EE1D-21A1-4964-BFF2-9ADA411B398E}"/>
              </a:ext>
            </a:extLst>
          </p:cNvPr>
          <p:cNvSpPr/>
          <p:nvPr/>
        </p:nvSpPr>
        <p:spPr>
          <a:xfrm flipV="1">
            <a:off x="1378492" y="3566769"/>
            <a:ext cx="2541894" cy="573384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B6F92B-2D20-4FAC-A23F-976415F0B0D3}"/>
              </a:ext>
            </a:extLst>
          </p:cNvPr>
          <p:cNvSpPr txBox="1"/>
          <p:nvPr/>
        </p:nvSpPr>
        <p:spPr>
          <a:xfrm>
            <a:off x="1620675" y="2967048"/>
            <a:ext cx="18345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First</a:t>
            </a:r>
          </a:p>
          <a:p>
            <a:r>
              <a:rPr lang="en-US" sz="2800" b="1" dirty="0"/>
              <a:t>Entry Point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274BF1-03FC-4F61-B50A-2EB07C820338}"/>
              </a:ext>
            </a:extLst>
          </p:cNvPr>
          <p:cNvGrpSpPr/>
          <p:nvPr/>
        </p:nvGrpSpPr>
        <p:grpSpPr>
          <a:xfrm>
            <a:off x="7849639" y="1609663"/>
            <a:ext cx="1061369" cy="739370"/>
            <a:chOff x="7600128" y="2135000"/>
            <a:chExt cx="1061369" cy="739370"/>
          </a:xfrm>
        </p:grpSpPr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F12B68A5-AAC6-4D5C-B681-4C075EA1C945}"/>
                </a:ext>
              </a:extLst>
            </p:cNvPr>
            <p:cNvSpPr/>
            <p:nvPr/>
          </p:nvSpPr>
          <p:spPr>
            <a:xfrm rot="16200000">
              <a:off x="7761128" y="1974000"/>
              <a:ext cx="739370" cy="106136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12D3-EFDF-4DBF-8D56-CE169B621AE1}"/>
                </a:ext>
              </a:extLst>
            </p:cNvPr>
            <p:cNvSpPr txBox="1"/>
            <p:nvPr/>
          </p:nvSpPr>
          <p:spPr>
            <a:xfrm>
              <a:off x="7768571" y="2230822"/>
              <a:ext cx="872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Calls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19D86-9E01-4F00-92B6-80D4B93B0DAA}"/>
              </a:ext>
            </a:extLst>
          </p:cNvPr>
          <p:cNvSpPr/>
          <p:nvPr/>
        </p:nvSpPr>
        <p:spPr>
          <a:xfrm rot="5400000">
            <a:off x="762210" y="2938804"/>
            <a:ext cx="1372777" cy="150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014F0-D791-4343-8AEB-7DE373E234DC}"/>
              </a:ext>
            </a:extLst>
          </p:cNvPr>
          <p:cNvSpPr txBox="1"/>
          <p:nvPr/>
        </p:nvSpPr>
        <p:spPr>
          <a:xfrm>
            <a:off x="4550622" y="2561390"/>
            <a:ext cx="220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Route30 Library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0901C5E2-799E-4F4C-ACFB-B8C0450121CB}"/>
              </a:ext>
            </a:extLst>
          </p:cNvPr>
          <p:cNvSpPr/>
          <p:nvPr/>
        </p:nvSpPr>
        <p:spPr>
          <a:xfrm>
            <a:off x="7857907" y="3065904"/>
            <a:ext cx="1016952" cy="57316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7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46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252364" y="-34673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9F4A8-12F4-49D3-B49B-D856927DD3B4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83AFB5-6173-4B0A-8230-C3A0FC676669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A6FB9F-C5A1-48CA-9B7B-4899550EBC98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6" name="Text Box 25">
                <a:extLst>
                  <a:ext uri="{FF2B5EF4-FFF2-40B4-BE49-F238E27FC236}">
                    <a16:creationId xmlns:a16="http://schemas.microsoft.com/office/drawing/2014/main" id="{4A8C49B0-1040-437C-9F23-F6DFBC7546B5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3079EF8-2718-4049-98DE-19B2D4616726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49" name="Flowchart: Multidocument 48">
                <a:extLst>
                  <a:ext uri="{FF2B5EF4-FFF2-40B4-BE49-F238E27FC236}">
                    <a16:creationId xmlns:a16="http://schemas.microsoft.com/office/drawing/2014/main" id="{C7808B50-21CF-4311-9C3A-EA35ABFC9C29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C9F719-4CED-40F2-84AC-1FC6BEC0B10E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BB4C72-3BD0-4F2C-BC1C-20ECC0A8C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05045F-3067-4F7B-BA8C-C7C69A8F571D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CCC3FD-479A-449D-B00D-A3104A0157A9}"/>
                </a:ext>
              </a:extLst>
            </p:cNvPr>
            <p:cNvCxnSpPr>
              <a:stCxn id="47" idx="2"/>
              <a:endCxn id="46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FF2C76A-47FA-41B9-B4A4-E1B52ED77FCF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01C816-6169-45CB-BB5C-4CF6C8EA86F4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4D85C-ED13-4A39-9461-9E01B3240DF4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8A75B8-6B1C-4493-816B-510B343358F8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A66E507-EF83-4D4C-B04A-B7B10E540EFE}"/>
              </a:ext>
            </a:extLst>
          </p:cNvPr>
          <p:cNvSpPr txBox="1"/>
          <p:nvPr/>
        </p:nvSpPr>
        <p:spPr>
          <a:xfrm>
            <a:off x="2478338" y="5275672"/>
            <a:ext cx="1536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Components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8315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2: Response: Library Initializes</a:t>
            </a:r>
          </a:p>
        </p:txBody>
      </p:sp>
      <p:sp>
        <p:nvSpPr>
          <p:cNvPr id="51" name="Content Placeholder 9">
            <a:extLst>
              <a:ext uri="{FF2B5EF4-FFF2-40B4-BE49-F238E27FC236}">
                <a16:creationId xmlns:a16="http://schemas.microsoft.com/office/drawing/2014/main" id="{EDAF194F-562F-4BE8-BEC2-A7D6085F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86" y="2271891"/>
            <a:ext cx="3279077" cy="18237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US" dirty="0"/>
              <a:t>Library imports components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Library loads data files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C0E946-BA58-494D-AD27-0DD67DB692C9}"/>
              </a:ext>
            </a:extLst>
          </p:cNvPr>
          <p:cNvGrpSpPr/>
          <p:nvPr/>
        </p:nvGrpSpPr>
        <p:grpSpPr>
          <a:xfrm>
            <a:off x="4074632" y="2930260"/>
            <a:ext cx="4271251" cy="3870582"/>
            <a:chOff x="2679404" y="3838241"/>
            <a:chExt cx="3083443" cy="27485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12C8054-9A2C-4A0D-B593-EA88E21A9DA7}"/>
                </a:ext>
              </a:extLst>
            </p:cNvPr>
            <p:cNvSpPr/>
            <p:nvPr/>
          </p:nvSpPr>
          <p:spPr>
            <a:xfrm>
              <a:off x="2679404" y="3838241"/>
              <a:ext cx="3083443" cy="27485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C523591-0CB7-46A8-847A-EA4E8335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4035716"/>
              <a:ext cx="2730321" cy="2353614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D6A0911-2691-4C15-8ED9-B5BE8762AA82}"/>
              </a:ext>
            </a:extLst>
          </p:cNvPr>
          <p:cNvSpPr txBox="1"/>
          <p:nvPr/>
        </p:nvSpPr>
        <p:spPr>
          <a:xfrm>
            <a:off x="617786" y="1748671"/>
            <a:ext cx="72420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“R30LoadData(POI, Nodes, Edges)” executes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B6B1BAD-A849-44C9-B0C3-FEE8F4E5AA0D}"/>
              </a:ext>
            </a:extLst>
          </p:cNvPr>
          <p:cNvSpPr/>
          <p:nvPr/>
        </p:nvSpPr>
        <p:spPr>
          <a:xfrm rot="10800000">
            <a:off x="4029905" y="4407985"/>
            <a:ext cx="338390" cy="2135484"/>
          </a:xfrm>
          <a:prstGeom prst="rightBrace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0CEF7-42E7-487E-9194-D26EEF0F6F00}"/>
              </a:ext>
            </a:extLst>
          </p:cNvPr>
          <p:cNvSpPr txBox="1"/>
          <p:nvPr/>
        </p:nvSpPr>
        <p:spPr>
          <a:xfrm>
            <a:off x="5108896" y="2513262"/>
            <a:ext cx="220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Route30 Library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E89CFB32-D42B-4975-9E2B-B71D85DBDDF9}"/>
              </a:ext>
            </a:extLst>
          </p:cNvPr>
          <p:cNvSpPr/>
          <p:nvPr/>
        </p:nvSpPr>
        <p:spPr>
          <a:xfrm>
            <a:off x="8411661" y="3065904"/>
            <a:ext cx="528978" cy="57316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9533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2: Response: Library Initializes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302240" y="-34673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19F4A8-12F4-49D3-B49B-D856927DD3B4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83AFB5-6173-4B0A-8230-C3A0FC676669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A6FB9F-C5A1-48CA-9B7B-4899550EBC98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6" name="Text Box 25">
                <a:extLst>
                  <a:ext uri="{FF2B5EF4-FFF2-40B4-BE49-F238E27FC236}">
                    <a16:creationId xmlns:a16="http://schemas.microsoft.com/office/drawing/2014/main" id="{4A8C49B0-1040-437C-9F23-F6DFBC7546B5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3079EF8-2718-4049-98DE-19B2D4616726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49" name="Flowchart: Multidocument 48">
                <a:extLst>
                  <a:ext uri="{FF2B5EF4-FFF2-40B4-BE49-F238E27FC236}">
                    <a16:creationId xmlns:a16="http://schemas.microsoft.com/office/drawing/2014/main" id="{C7808B50-21CF-4311-9C3A-EA35ABFC9C29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C9F719-4CED-40F2-84AC-1FC6BEC0B10E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BB4C72-3BD0-4F2C-BC1C-20ECC0A8C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05045F-3067-4F7B-BA8C-C7C69A8F571D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CCC3FD-479A-449D-B00D-A3104A0157A9}"/>
                </a:ext>
              </a:extLst>
            </p:cNvPr>
            <p:cNvCxnSpPr>
              <a:stCxn id="47" idx="2"/>
              <a:endCxn id="46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FF2C76A-47FA-41B9-B4A4-E1B52ED77FCF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01C816-6169-45CB-BB5C-4CF6C8EA86F4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4D85C-ED13-4A39-9461-9E01B3240DF4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8A75B8-6B1C-4493-816B-510B343358F8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3" name="Arrow: U-Turn 2">
            <a:extLst>
              <a:ext uri="{FF2B5EF4-FFF2-40B4-BE49-F238E27FC236}">
                <a16:creationId xmlns:a16="http://schemas.microsoft.com/office/drawing/2014/main" id="{8BE363D1-5FCD-47ED-B8D7-930DDCFD58BB}"/>
              </a:ext>
            </a:extLst>
          </p:cNvPr>
          <p:cNvSpPr/>
          <p:nvPr/>
        </p:nvSpPr>
        <p:spPr>
          <a:xfrm rot="16200000">
            <a:off x="7165566" y="3616630"/>
            <a:ext cx="1975339" cy="1148420"/>
          </a:xfrm>
          <a:prstGeom prst="uturnArrow">
            <a:avLst>
              <a:gd name="adj1" fmla="val 25000"/>
              <a:gd name="adj2" fmla="val 23794"/>
              <a:gd name="adj3" fmla="val 25000"/>
              <a:gd name="adj4" fmla="val 43750"/>
              <a:gd name="adj5" fmla="val 10000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7CADB-D4C9-4D7E-9EE7-59C44AEC4E2F}"/>
              </a:ext>
            </a:extLst>
          </p:cNvPr>
          <p:cNvGrpSpPr/>
          <p:nvPr/>
        </p:nvGrpSpPr>
        <p:grpSpPr>
          <a:xfrm>
            <a:off x="4063867" y="4217076"/>
            <a:ext cx="3424844" cy="2438400"/>
            <a:chOff x="1802749" y="4190840"/>
            <a:chExt cx="3424844" cy="2438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2C7ED6-7F4A-4769-8652-165A4AB86014}"/>
                </a:ext>
              </a:extLst>
            </p:cNvPr>
            <p:cNvSpPr/>
            <p:nvPr/>
          </p:nvSpPr>
          <p:spPr>
            <a:xfrm>
              <a:off x="1802749" y="4190840"/>
              <a:ext cx="3424844" cy="24384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726A23-373C-4992-9EE0-33EEB79B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571" y="4479808"/>
              <a:ext cx="2879200" cy="1998893"/>
            </a:xfrm>
            <a:prstGeom prst="rect">
              <a:avLst/>
            </a:prstGeom>
          </p:spPr>
        </p:pic>
      </p:grp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B01262C7-64B4-4C9B-8454-ADFE9801C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86" y="2271891"/>
            <a:ext cx="3715836" cy="18237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Library imports components</a:t>
            </a:r>
          </a:p>
          <a:p>
            <a:r>
              <a:rPr lang="en-US" dirty="0"/>
              <a:t>Library loads data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2733C-1146-44AE-A846-53692136C02F}"/>
              </a:ext>
            </a:extLst>
          </p:cNvPr>
          <p:cNvSpPr txBox="1"/>
          <p:nvPr/>
        </p:nvSpPr>
        <p:spPr>
          <a:xfrm>
            <a:off x="617786" y="1748671"/>
            <a:ext cx="72420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“R30LoadData(POI, Nodes, Edges)”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48E1EA-9FD5-4E65-8932-DBD9CF7998CD}"/>
              </a:ext>
            </a:extLst>
          </p:cNvPr>
          <p:cNvSpPr txBox="1"/>
          <p:nvPr/>
        </p:nvSpPr>
        <p:spPr>
          <a:xfrm>
            <a:off x="5119060" y="3767445"/>
            <a:ext cx="1424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 Files</a:t>
            </a:r>
          </a:p>
        </p:txBody>
      </p:sp>
    </p:spTree>
    <p:extLst>
      <p:ext uri="{BB962C8B-B14F-4D97-AF65-F5344CB8AC3E}">
        <p14:creationId xmlns:p14="http://schemas.microsoft.com/office/powerpoint/2010/main" val="194769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4758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3: Command: Generate 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48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263447" y="-34673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51" name="Content Placeholder 9">
            <a:extLst>
              <a:ext uri="{FF2B5EF4-FFF2-40B4-BE49-F238E27FC236}">
                <a16:creationId xmlns:a16="http://schemas.microsoft.com/office/drawing/2014/main" id="{EDAF194F-562F-4BE8-BEC2-A7D6085F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906" y="1572993"/>
            <a:ext cx="6383893" cy="753687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“R30Generate(</a:t>
            </a:r>
            <a:r>
              <a:rPr lang="en-US" b="1" dirty="0" err="1"/>
              <a:t>routeParameter</a:t>
            </a:r>
            <a:r>
              <a:rPr lang="en-US" b="1" dirty="0"/>
              <a:t>)”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9BC51D-F16F-4F56-8299-12079F75DBD6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A02C1-C946-4C22-BC75-52190E065F4B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ED7EB26-84E0-40CD-8002-9F97C354ED61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2" name="Text Box 25">
                <a:extLst>
                  <a:ext uri="{FF2B5EF4-FFF2-40B4-BE49-F238E27FC236}">
                    <a16:creationId xmlns:a16="http://schemas.microsoft.com/office/drawing/2014/main" id="{F48D597D-3D5F-4726-BFAB-B8D07FAA40C1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65C9107-BB1A-4A0F-A5E4-3E0C95049A99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50" name="Flowchart: Multidocument 49">
                <a:extLst>
                  <a:ext uri="{FF2B5EF4-FFF2-40B4-BE49-F238E27FC236}">
                    <a16:creationId xmlns:a16="http://schemas.microsoft.com/office/drawing/2014/main" id="{39569322-085F-449C-8DAC-AAAEE4E20AEC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E34445-9F94-49D0-A1B7-4BE80A260CA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8847D0-3619-4673-81CA-E872FBAFA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CD9EDC-A961-4595-ACBF-2C63F613BED9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713C94-80E0-41C7-BA59-BCDFAEF421D9}"/>
                </a:ext>
              </a:extLst>
            </p:cNvPr>
            <p:cNvCxnSpPr>
              <a:stCxn id="48" idx="2"/>
              <a:endCxn id="42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599051-16BF-4964-B319-C4BCBF8953C1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3FFA82-B2C1-4866-A7B1-18EC8515DF4B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20F3B0-5A06-494B-AD43-5B93589E1616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66A4CF-E5D6-48F1-8CFE-EE308D67F686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221544-6D5F-4CBE-9059-BB6067F66A85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6C91423-B827-459A-8290-87C331539584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EAA2532-DE77-4EA0-823D-F3C253335F34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93" name="Text Box 25">
                <a:extLst>
                  <a:ext uri="{FF2B5EF4-FFF2-40B4-BE49-F238E27FC236}">
                    <a16:creationId xmlns:a16="http://schemas.microsoft.com/office/drawing/2014/main" id="{AB87910C-BC87-434A-B758-A8F961CCE1FF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EA0A214E-9BB2-49DA-B449-3872AA87B30B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95" name="Flowchart: Multidocument 94">
                <a:extLst>
                  <a:ext uri="{FF2B5EF4-FFF2-40B4-BE49-F238E27FC236}">
                    <a16:creationId xmlns:a16="http://schemas.microsoft.com/office/drawing/2014/main" id="{55819F4B-2125-4715-92F7-43F49B4A98E3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21C56DB-49FA-4825-9F36-D19716187DF9}"/>
                </a:ext>
              </a:extLst>
            </p:cNvPr>
            <p:cNvCxnSpPr>
              <a:cxnSpLocks/>
              <a:endCxn id="93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3C97E39-2B10-48A8-AB61-780E6E67D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5B28E27-C754-4C62-9A55-E24904823176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F84ADD-D0E0-49D3-BA16-6CC13FD6D807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5AB019A-3B24-43DD-86F5-A0A2E4C57242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A04A4C4-B6D8-4C3F-906A-5BE5C7E030F8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C0DC54E-F648-4BC4-BA7F-E200E9160697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FC1443B-EA7A-4657-9867-371D8EAD7DEB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D6010F-7B35-4F7B-92CF-14127EC2996D}"/>
              </a:ext>
            </a:extLst>
          </p:cNvPr>
          <p:cNvGrpSpPr/>
          <p:nvPr/>
        </p:nvGrpSpPr>
        <p:grpSpPr>
          <a:xfrm>
            <a:off x="3565533" y="2990606"/>
            <a:ext cx="4172901" cy="3683309"/>
            <a:chOff x="2679404" y="3838241"/>
            <a:chExt cx="3083443" cy="27485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69D878-1D58-4A51-9B70-50139A8C42CA}"/>
                </a:ext>
              </a:extLst>
            </p:cNvPr>
            <p:cNvSpPr/>
            <p:nvPr/>
          </p:nvSpPr>
          <p:spPr>
            <a:xfrm>
              <a:off x="2679404" y="3838241"/>
              <a:ext cx="3083443" cy="27485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5EE3B00-E83C-475D-8948-8754FE4A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4035716"/>
              <a:ext cx="2730321" cy="2353614"/>
            </a:xfrm>
            <a:prstGeom prst="rect">
              <a:avLst/>
            </a:prstGeom>
          </p:spPr>
        </p:pic>
      </p:grpSp>
      <p:sp>
        <p:nvSpPr>
          <p:cNvPr id="99" name="Arrow: Bent 98">
            <a:extLst>
              <a:ext uri="{FF2B5EF4-FFF2-40B4-BE49-F238E27FC236}">
                <a16:creationId xmlns:a16="http://schemas.microsoft.com/office/drawing/2014/main" id="{7BAAA081-9560-437D-90B9-5882007275CB}"/>
              </a:ext>
            </a:extLst>
          </p:cNvPr>
          <p:cNvSpPr/>
          <p:nvPr/>
        </p:nvSpPr>
        <p:spPr>
          <a:xfrm flipV="1">
            <a:off x="1378492" y="3627731"/>
            <a:ext cx="2541894" cy="573384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7A8459-D1B1-4CAD-B3DD-C7902DB892A1}"/>
              </a:ext>
            </a:extLst>
          </p:cNvPr>
          <p:cNvSpPr txBox="1"/>
          <p:nvPr/>
        </p:nvSpPr>
        <p:spPr>
          <a:xfrm>
            <a:off x="1670499" y="3052701"/>
            <a:ext cx="18345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Second</a:t>
            </a:r>
          </a:p>
          <a:p>
            <a:r>
              <a:rPr lang="en-US" sz="2800" b="1" dirty="0"/>
              <a:t>Entry Point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8C7C6B-6F28-4DEA-84D3-7EA5FC7E5CB9}"/>
              </a:ext>
            </a:extLst>
          </p:cNvPr>
          <p:cNvSpPr/>
          <p:nvPr/>
        </p:nvSpPr>
        <p:spPr>
          <a:xfrm rot="5400000">
            <a:off x="762210" y="2999766"/>
            <a:ext cx="1372777" cy="150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A82080-81FF-4183-98A6-7B32BC41B1AC}"/>
              </a:ext>
            </a:extLst>
          </p:cNvPr>
          <p:cNvSpPr txBox="1"/>
          <p:nvPr/>
        </p:nvSpPr>
        <p:spPr>
          <a:xfrm>
            <a:off x="4550622" y="2622352"/>
            <a:ext cx="220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Route30 Library</a:t>
            </a:r>
          </a:p>
        </p:txBody>
      </p:sp>
      <p:sp>
        <p:nvSpPr>
          <p:cNvPr id="103" name="Arrow: Left 102">
            <a:extLst>
              <a:ext uri="{FF2B5EF4-FFF2-40B4-BE49-F238E27FC236}">
                <a16:creationId xmlns:a16="http://schemas.microsoft.com/office/drawing/2014/main" id="{31E4B4E4-0600-4D3F-AC1B-5EF459D9890E}"/>
              </a:ext>
            </a:extLst>
          </p:cNvPr>
          <p:cNvSpPr/>
          <p:nvPr/>
        </p:nvSpPr>
        <p:spPr>
          <a:xfrm>
            <a:off x="7857907" y="3065904"/>
            <a:ext cx="1016952" cy="57316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921C84-7F48-4B56-85C6-815801798B4C}"/>
              </a:ext>
            </a:extLst>
          </p:cNvPr>
          <p:cNvGrpSpPr/>
          <p:nvPr/>
        </p:nvGrpSpPr>
        <p:grpSpPr>
          <a:xfrm>
            <a:off x="7849639" y="1543159"/>
            <a:ext cx="1061369" cy="739370"/>
            <a:chOff x="7600128" y="2135000"/>
            <a:chExt cx="1061369" cy="739370"/>
          </a:xfrm>
        </p:grpSpPr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1E3C62E7-007C-42B7-8954-CD6D97AE287F}"/>
                </a:ext>
              </a:extLst>
            </p:cNvPr>
            <p:cNvSpPr/>
            <p:nvPr/>
          </p:nvSpPr>
          <p:spPr>
            <a:xfrm rot="16200000">
              <a:off x="7761128" y="1974000"/>
              <a:ext cx="739370" cy="106136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FEF0FC8-B343-4634-8B75-57294D380C8A}"/>
                </a:ext>
              </a:extLst>
            </p:cNvPr>
            <p:cNvSpPr txBox="1"/>
            <p:nvPr/>
          </p:nvSpPr>
          <p:spPr>
            <a:xfrm>
              <a:off x="7768571" y="2230822"/>
              <a:ext cx="872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150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52113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3: Command: Generate 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49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263447" y="-34673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sp>
        <p:nvSpPr>
          <p:cNvPr id="51" name="Content Placeholder 9">
            <a:extLst>
              <a:ext uri="{FF2B5EF4-FFF2-40B4-BE49-F238E27FC236}">
                <a16:creationId xmlns:a16="http://schemas.microsoft.com/office/drawing/2014/main" id="{EDAF194F-562F-4BE8-BEC2-A7D6085F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906" y="1595161"/>
            <a:ext cx="6383893" cy="753687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“R30Generate(</a:t>
            </a:r>
            <a:r>
              <a:rPr lang="en-US" b="1" dirty="0" err="1"/>
              <a:t>routeParameter</a:t>
            </a:r>
            <a:r>
              <a:rPr lang="en-US" b="1" dirty="0"/>
              <a:t>)”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9BC51D-F16F-4F56-8299-12079F75DBD6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A02C1-C946-4C22-BC75-52190E065F4B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ED7EB26-84E0-40CD-8002-9F97C354ED61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2" name="Text Box 25">
                <a:extLst>
                  <a:ext uri="{FF2B5EF4-FFF2-40B4-BE49-F238E27FC236}">
                    <a16:creationId xmlns:a16="http://schemas.microsoft.com/office/drawing/2014/main" id="{F48D597D-3D5F-4726-BFAB-B8D07FAA40C1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65C9107-BB1A-4A0F-A5E4-3E0C95049A99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50" name="Flowchart: Multidocument 49">
                <a:extLst>
                  <a:ext uri="{FF2B5EF4-FFF2-40B4-BE49-F238E27FC236}">
                    <a16:creationId xmlns:a16="http://schemas.microsoft.com/office/drawing/2014/main" id="{39569322-085F-449C-8DAC-AAAEE4E20AEC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E34445-9F94-49D0-A1B7-4BE80A260CA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8847D0-3619-4673-81CA-E872FBAFA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CD9EDC-A961-4595-ACBF-2C63F613BED9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713C94-80E0-41C7-BA59-BCDFAEF421D9}"/>
                </a:ext>
              </a:extLst>
            </p:cNvPr>
            <p:cNvCxnSpPr>
              <a:stCxn id="48" idx="2"/>
              <a:endCxn id="42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599051-16BF-4964-B319-C4BCBF8953C1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3FFA82-B2C1-4866-A7B1-18EC8515DF4B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20F3B0-5A06-494B-AD43-5B93589E1616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66A4CF-E5D6-48F1-8CFE-EE308D67F686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9657638-5423-418E-8F97-FE500B512496}"/>
              </a:ext>
            </a:extLst>
          </p:cNvPr>
          <p:cNvSpPr txBox="1"/>
          <p:nvPr/>
        </p:nvSpPr>
        <p:spPr>
          <a:xfrm>
            <a:off x="890234" y="2953316"/>
            <a:ext cx="7367767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routeParameter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=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maxDistance</a:t>
            </a:r>
            <a:r>
              <a:rPr lang="en-US" b="1" dirty="0">
                <a:effectLst/>
                <a:latin typeface="Consolas" panose="020B0609020204030204" pitchFamily="49" charset="0"/>
              </a:rPr>
              <a:t>:	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3.5</a:t>
            </a:r>
            <a:r>
              <a:rPr lang="en-US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,            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userStart</a:t>
            </a:r>
            <a:r>
              <a:rPr lang="en-US" b="1" dirty="0">
                <a:effectLst/>
                <a:latin typeface="Consolas" panose="020B0609020204030204" pitchFamily="49" charset="0"/>
              </a:rPr>
              <a:t>:	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[-98.87934, 29.35596],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poiFilter</a:t>
            </a:r>
            <a:r>
              <a:rPr lang="en-US" b="1" dirty="0">
                <a:effectLst/>
                <a:latin typeface="Consolas" panose="020B0609020204030204" pitchFamily="49" charset="0"/>
              </a:rPr>
              <a:t>:	</a:t>
            </a:r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[["house", "church", "commercial"],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			</a:t>
            </a:r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["1800s", "1900s"]],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edgeFilter</a:t>
            </a:r>
            <a:r>
              <a:rPr lang="en-US" b="1" dirty="0">
                <a:effectLst/>
                <a:latin typeface="Consolas" panose="020B0609020204030204" pitchFamily="49" charset="0"/>
              </a:rPr>
              <a:t>:	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[["acc_yes", "acc_no"]],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effectLst/>
                <a:latin typeface="Consolas" panose="020B0609020204030204" pitchFamily="49" charset="0"/>
              </a:rPr>
              <a:t>algorithm:	</a:t>
            </a:r>
            <a:r>
              <a:rPr lang="en-US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[5.0, 0.9, 200, 500, 150]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921C84-7F48-4B56-85C6-815801798B4C}"/>
              </a:ext>
            </a:extLst>
          </p:cNvPr>
          <p:cNvGrpSpPr/>
          <p:nvPr/>
        </p:nvGrpSpPr>
        <p:grpSpPr>
          <a:xfrm>
            <a:off x="7849639" y="1543159"/>
            <a:ext cx="1061369" cy="739370"/>
            <a:chOff x="7600128" y="2135000"/>
            <a:chExt cx="1061369" cy="739370"/>
          </a:xfrm>
        </p:grpSpPr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1E3C62E7-007C-42B7-8954-CD6D97AE287F}"/>
                </a:ext>
              </a:extLst>
            </p:cNvPr>
            <p:cNvSpPr/>
            <p:nvPr/>
          </p:nvSpPr>
          <p:spPr>
            <a:xfrm rot="16200000">
              <a:off x="7761128" y="1974000"/>
              <a:ext cx="739370" cy="106136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FEF0FC8-B343-4634-8B75-57294D380C8A}"/>
                </a:ext>
              </a:extLst>
            </p:cNvPr>
            <p:cNvSpPr txBox="1"/>
            <p:nvPr/>
          </p:nvSpPr>
          <p:spPr>
            <a:xfrm>
              <a:off x="7768571" y="2230822"/>
              <a:ext cx="872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Calls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6665DC-36A4-4FEB-9FE4-BFD9807B7DDC}"/>
              </a:ext>
            </a:extLst>
          </p:cNvPr>
          <p:cNvSpPr txBox="1"/>
          <p:nvPr/>
        </p:nvSpPr>
        <p:spPr>
          <a:xfrm>
            <a:off x="2102981" y="2553620"/>
            <a:ext cx="481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Parameter Passed to Routing Library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EBD3BF-DCA0-4589-8938-F6EAE00D286C}"/>
              </a:ext>
            </a:extLst>
          </p:cNvPr>
          <p:cNvSpPr/>
          <p:nvPr/>
        </p:nvSpPr>
        <p:spPr>
          <a:xfrm>
            <a:off x="5647114" y="4625921"/>
            <a:ext cx="1185390" cy="389427"/>
          </a:xfrm>
          <a:prstGeom prst="roundRect">
            <a:avLst/>
          </a:prstGeom>
          <a:ln w="38100">
            <a:solidFill>
              <a:srgbClr val="4FE7E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6C57F-6153-4CB7-8C00-CEE9F1DA6C5E}"/>
              </a:ext>
            </a:extLst>
          </p:cNvPr>
          <p:cNvSpPr txBox="1"/>
          <p:nvPr/>
        </p:nvSpPr>
        <p:spPr>
          <a:xfrm>
            <a:off x="4940717" y="5597424"/>
            <a:ext cx="259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Configuration parameters from tuning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3338F7-8C4A-4BEA-9BED-AD762FA8B577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6239809" y="5015348"/>
            <a:ext cx="0" cy="5820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03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AA24DB-1195-433C-9248-29A7DB436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28" y="1418474"/>
            <a:ext cx="5566996" cy="4364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Background on routing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Routing library design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eb app implementation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you can use the library</a:t>
            </a:r>
          </a:p>
          <a:p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to using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library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F5236-B0AB-4EBE-942B-BE92384F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68" y="1246999"/>
            <a:ext cx="6052524" cy="43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7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9">
            <a:extLst>
              <a:ext uri="{FF2B5EF4-FFF2-40B4-BE49-F238E27FC236}">
                <a16:creationId xmlns:a16="http://schemas.microsoft.com/office/drawing/2014/main" id="{EDAF194F-562F-4BE8-BEC2-A7D6085F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58" y="1607067"/>
            <a:ext cx="7611109" cy="473277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Generated Route in GeoJSON Format: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B1AA-CFE3-4901-A01E-B52A0140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7" y="2261056"/>
            <a:ext cx="8338622" cy="37736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09" y="6360907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50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363200" y="-3467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6699"/>
                </a:solidFill>
              </a:rPr>
              <a:t>Using the Library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9BC51D-F16F-4F56-8299-12079F75DBD6}"/>
              </a:ext>
            </a:extLst>
          </p:cNvPr>
          <p:cNvGrpSpPr/>
          <p:nvPr/>
        </p:nvGrpSpPr>
        <p:grpSpPr>
          <a:xfrm>
            <a:off x="8433530" y="697374"/>
            <a:ext cx="3091857" cy="5463251"/>
            <a:chOff x="7505973" y="595641"/>
            <a:chExt cx="3091857" cy="54632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A02C1-C946-4C22-BC75-52190E065F4B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ED7EB26-84E0-40CD-8002-9F97C354ED61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42" name="Text Box 25">
                <a:extLst>
                  <a:ext uri="{FF2B5EF4-FFF2-40B4-BE49-F238E27FC236}">
                    <a16:creationId xmlns:a16="http://schemas.microsoft.com/office/drawing/2014/main" id="{F48D597D-3D5F-4726-BFAB-B8D07FAA40C1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65C9107-BB1A-4A0F-A5E4-3E0C95049A99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50" name="Flowchart: Multidocument 49">
                <a:extLst>
                  <a:ext uri="{FF2B5EF4-FFF2-40B4-BE49-F238E27FC236}">
                    <a16:creationId xmlns:a16="http://schemas.microsoft.com/office/drawing/2014/main" id="{39569322-085F-449C-8DAC-AAAEE4E20AEC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E34445-9F94-49D0-A1B7-4BE80A260CA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8847D0-3619-4673-81CA-E872FBAFA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CD9EDC-A961-4595-ACBF-2C63F613BED9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713C94-80E0-41C7-BA59-BCDFAEF421D9}"/>
                </a:ext>
              </a:extLst>
            </p:cNvPr>
            <p:cNvCxnSpPr>
              <a:stCxn id="48" idx="2"/>
              <a:endCxn id="42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599051-16BF-4964-B319-C4BCBF8953C1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3FFA82-B2C1-4866-A7B1-18EC8515DF4B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20F3B0-5A06-494B-AD43-5B93589E1616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66A4CF-E5D6-48F1-8CFE-EE308D67F686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9533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Step 4: Response: Library Generates Best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15E7C-D848-402F-920D-D6D174038C7E}"/>
              </a:ext>
            </a:extLst>
          </p:cNvPr>
          <p:cNvSpPr txBox="1"/>
          <p:nvPr/>
        </p:nvSpPr>
        <p:spPr>
          <a:xfrm>
            <a:off x="3920966" y="2666226"/>
            <a:ext cx="248151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Distance in kilometers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F2C5A0-7F7F-45FE-B069-5C22E3549E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695140" y="2850892"/>
            <a:ext cx="1225826" cy="264492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A0902-61BF-4D10-8CC9-9FA53C80FF21}"/>
              </a:ext>
            </a:extLst>
          </p:cNvPr>
          <p:cNvSpPr txBox="1"/>
          <p:nvPr/>
        </p:nvSpPr>
        <p:spPr>
          <a:xfrm>
            <a:off x="3957451" y="3429000"/>
            <a:ext cx="244502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Sequential list of POIs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27596D-7760-4D04-A280-A9900088CDEA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242930" y="3428999"/>
            <a:ext cx="714521" cy="184667"/>
          </a:xfrm>
          <a:prstGeom prst="straightConnector1">
            <a:avLst/>
          </a:prstGeom>
          <a:ln w="38100">
            <a:solidFill>
              <a:srgbClr val="00206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A6B594-779E-43A6-B00F-F3A861ED0CE8}"/>
              </a:ext>
            </a:extLst>
          </p:cNvPr>
          <p:cNvSpPr txBox="1"/>
          <p:nvPr/>
        </p:nvSpPr>
        <p:spPr>
          <a:xfrm>
            <a:off x="75594" y="4593540"/>
            <a:ext cx="2279085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Paths Between POIs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EFBF0E4-27E9-4A45-BF6A-E1D2DB835A22}"/>
              </a:ext>
            </a:extLst>
          </p:cNvPr>
          <p:cNvSpPr/>
          <p:nvPr/>
        </p:nvSpPr>
        <p:spPr>
          <a:xfrm>
            <a:off x="2406505" y="4268235"/>
            <a:ext cx="221673" cy="1019942"/>
          </a:xfrm>
          <a:prstGeom prst="leftBrace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8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CE48-9949-4419-BC6D-CCD3434F5E08}"/>
              </a:ext>
            </a:extLst>
          </p:cNvPr>
          <p:cNvSpPr txBox="1"/>
          <p:nvPr/>
        </p:nvSpPr>
        <p:spPr>
          <a:xfrm>
            <a:off x="1388962" y="1756412"/>
            <a:ext cx="9612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Library Design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Implementation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can use the Library</a:t>
            </a:r>
          </a:p>
          <a:p>
            <a:pPr algn="ctr"/>
            <a:r>
              <a:rPr lang="en-US" sz="4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to using the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59B2E-FD04-40BC-839F-8FD1F2CC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98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A548E9-E358-4DF8-B9AB-BF312123AC08}"/>
              </a:ext>
            </a:extLst>
          </p:cNvPr>
          <p:cNvGrpSpPr/>
          <p:nvPr/>
        </p:nvGrpSpPr>
        <p:grpSpPr>
          <a:xfrm>
            <a:off x="908524" y="1862327"/>
            <a:ext cx="3259100" cy="4866467"/>
            <a:chOff x="788885" y="2007124"/>
            <a:chExt cx="3259100" cy="48664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AA11A0-50C9-4659-9720-3A5178A5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821" y="2047511"/>
              <a:ext cx="3258164" cy="37339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41791-2988-4D62-94B6-5421DCD663B4}"/>
                </a:ext>
              </a:extLst>
            </p:cNvPr>
            <p:cNvSpPr txBox="1"/>
            <p:nvPr/>
          </p:nvSpPr>
          <p:spPr>
            <a:xfrm>
              <a:off x="3147061" y="2007124"/>
              <a:ext cx="877163" cy="36933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5.7 km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DD5B1-A952-42FB-B1A8-DF1EF22C3F3F}"/>
                </a:ext>
              </a:extLst>
            </p:cNvPr>
            <p:cNvSpPr txBox="1"/>
            <p:nvPr/>
          </p:nvSpPr>
          <p:spPr>
            <a:xfrm>
              <a:off x="788885" y="5796373"/>
              <a:ext cx="3235339" cy="1077218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OpenRouteService (The Heidelberg Institute for Geoinformation Technology, 2022)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OpenRouteService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3112-126A-4AD0-8239-40FAB9D1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929"/>
            <a:ext cx="4942064" cy="421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Compare unconstrained solutions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Benefits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D975CC8-9287-4ECA-A1B0-F72192583101}"/>
              </a:ext>
            </a:extLst>
          </p:cNvPr>
          <p:cNvSpPr txBox="1">
            <a:spLocks/>
          </p:cNvSpPr>
          <p:nvPr/>
        </p:nvSpPr>
        <p:spPr>
          <a:xfrm>
            <a:off x="4766707" y="3385779"/>
            <a:ext cx="2539942" cy="141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</a:rPr>
              <a:t>The route should only cross at this one location to the east.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D7030FF-A86D-4684-87F2-4354B81BEC85}"/>
              </a:ext>
            </a:extLst>
          </p:cNvPr>
          <p:cNvSpPr/>
          <p:nvPr/>
        </p:nvSpPr>
        <p:spPr>
          <a:xfrm>
            <a:off x="2655562" y="3444007"/>
            <a:ext cx="529471" cy="517711"/>
          </a:xfrm>
          <a:prstGeom prst="mathMultiply">
            <a:avLst/>
          </a:prstGeom>
          <a:solidFill>
            <a:srgbClr val="C00000">
              <a:alpha val="40000"/>
            </a:srgbClr>
          </a:solidFill>
          <a:ln w="38100">
            <a:noFill/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CF4723-E3BE-498A-8848-160008AD5ADB}"/>
              </a:ext>
            </a:extLst>
          </p:cNvPr>
          <p:cNvSpPr txBox="1">
            <a:spLocks/>
          </p:cNvSpPr>
          <p:nvPr/>
        </p:nvSpPr>
        <p:spPr>
          <a:xfrm>
            <a:off x="4680891" y="5319016"/>
            <a:ext cx="1494197" cy="381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</a:rPr>
              <a:t>Not here.</a:t>
            </a: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0348BC-3AA5-4065-A796-79426541CD6B}"/>
              </a:ext>
            </a:extLst>
          </p:cNvPr>
          <p:cNvGrpSpPr/>
          <p:nvPr/>
        </p:nvGrpSpPr>
        <p:grpSpPr>
          <a:xfrm>
            <a:off x="7499729" y="1862327"/>
            <a:ext cx="3258164" cy="4456748"/>
            <a:chOff x="7499729" y="2047511"/>
            <a:chExt cx="3258164" cy="44567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6E0210-02D8-48F0-918D-42083976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9729" y="2047511"/>
              <a:ext cx="3258164" cy="37488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9BB6D-5731-4811-B1ED-02B3FD533025}"/>
                </a:ext>
              </a:extLst>
            </p:cNvPr>
            <p:cNvSpPr txBox="1"/>
            <p:nvPr/>
          </p:nvSpPr>
          <p:spPr>
            <a:xfrm>
              <a:off x="9880730" y="2047511"/>
              <a:ext cx="877163" cy="36933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5.3 km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715CC9-E0EE-4589-AB36-D9E074911558}"/>
                </a:ext>
              </a:extLst>
            </p:cNvPr>
            <p:cNvSpPr txBox="1"/>
            <p:nvPr/>
          </p:nvSpPr>
          <p:spPr>
            <a:xfrm>
              <a:off x="8628519" y="6165705"/>
              <a:ext cx="100058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Route30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1CEE37-10D1-491D-9FF4-4586C570B35F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546308" y="3556662"/>
            <a:ext cx="1220399" cy="536971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159898-29B8-4607-BA1D-95AD61DD0DFF}"/>
              </a:ext>
            </a:extLst>
          </p:cNvPr>
          <p:cNvCxnSpPr>
            <a:cxnSpLocks/>
            <a:stCxn id="24" idx="1"/>
            <a:endCxn id="12" idx="2"/>
          </p:cNvCxnSpPr>
          <p:nvPr/>
        </p:nvCxnSpPr>
        <p:spPr>
          <a:xfrm flipH="1" flipV="1">
            <a:off x="3057867" y="3837377"/>
            <a:ext cx="1623024" cy="1672403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to Using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Benefits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AA1A5D2-B9EE-429E-9705-B1413A0A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1153"/>
            <a:ext cx="5857569" cy="454142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Direct control over inputs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Minimal data input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Library uses plug-ins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Library is free and easy to use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Can tune the algorithm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Library is expandable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857A1-42C8-43AF-913A-AF007821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69" y="2109220"/>
            <a:ext cx="2357657" cy="4247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C70CB-163E-4690-A941-03404701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32" y="4290291"/>
            <a:ext cx="2346624" cy="20879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D240C5-4105-44A0-8A0A-F34C3C4BE197}"/>
              </a:ext>
            </a:extLst>
          </p:cNvPr>
          <p:cNvSpPr txBox="1"/>
          <p:nvPr/>
        </p:nvSpPr>
        <p:spPr>
          <a:xfrm>
            <a:off x="6167085" y="1739888"/>
            <a:ext cx="340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Stone St. Louis Church - 1849</a:t>
            </a:r>
          </a:p>
        </p:txBody>
      </p:sp>
      <p:pic>
        <p:nvPicPr>
          <p:cNvPr id="9" name="Picture 8" descr="A stone building with a door&#10;&#10;Description automatically generated with low confidence">
            <a:extLst>
              <a:ext uri="{FF2B5EF4-FFF2-40B4-BE49-F238E27FC236}">
                <a16:creationId xmlns:a16="http://schemas.microsoft.com/office/drawing/2014/main" id="{195F55EB-6154-45BA-B6C4-2EF2EDA8D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31" y="2079812"/>
            <a:ext cx="2355199" cy="20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2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046B-C61F-4D13-9413-4E853D1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5BBB-B26D-4B60-A117-74B3B15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04E34-6D2D-4074-AA43-EE4B807EDBE5}"/>
              </a:ext>
            </a:extLst>
          </p:cNvPr>
          <p:cNvSpPr txBox="1"/>
          <p:nvPr/>
        </p:nvSpPr>
        <p:spPr>
          <a:xfrm>
            <a:off x="10447638" y="-34673"/>
            <a:ext cx="174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Benefits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AA1A5D2-B9EE-429E-9705-B1413A0A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1721"/>
            <a:ext cx="5494291" cy="472085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Public works department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Natural area where no street network exists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Museum or warehouse routing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Small business delivery operations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Experimental platform for testing new algorithms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7" name="Picture 6" descr="A building with a sign on it&#10;&#10;Description automatically generated with medium confidence">
            <a:extLst>
              <a:ext uri="{FF2B5EF4-FFF2-40B4-BE49-F238E27FC236}">
                <a16:creationId xmlns:a16="http://schemas.microsoft.com/office/drawing/2014/main" id="{6BB4CB4C-95C6-4699-8DAD-7DF30E5A8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82" y="1038113"/>
            <a:ext cx="4306763" cy="2390887"/>
          </a:xfrm>
          <a:prstGeom prst="rect">
            <a:avLst/>
          </a:prstGeom>
        </p:spPr>
      </p:pic>
      <p:pic>
        <p:nvPicPr>
          <p:cNvPr id="10" name="Picture 9" descr="A picture containing tree, grass, outdoor, ground&#10;&#10;Description automatically generated">
            <a:extLst>
              <a:ext uri="{FF2B5EF4-FFF2-40B4-BE49-F238E27FC236}">
                <a16:creationId xmlns:a16="http://schemas.microsoft.com/office/drawing/2014/main" id="{AB646576-40E2-466D-94DE-21BD75B89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14" y="3618804"/>
            <a:ext cx="2097431" cy="2796575"/>
          </a:xfrm>
          <a:prstGeom prst="rect">
            <a:avLst/>
          </a:prstGeom>
        </p:spPr>
      </p:pic>
      <p:pic>
        <p:nvPicPr>
          <p:cNvPr id="12" name="Picture 11" descr="A picture containing tree, grass, outdoor, plant&#10;&#10;Description automatically generated">
            <a:extLst>
              <a:ext uri="{FF2B5EF4-FFF2-40B4-BE49-F238E27FC236}">
                <a16:creationId xmlns:a16="http://schemas.microsoft.com/office/drawing/2014/main" id="{DEDD5647-7EC2-4E47-B4BC-EFBE60097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60" y="3602032"/>
            <a:ext cx="2097431" cy="2796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0F259-F08A-4255-81AC-87FCC65F47EE}"/>
              </a:ext>
            </a:extLst>
          </p:cNvPr>
          <p:cNvSpPr txBox="1"/>
          <p:nvPr/>
        </p:nvSpPr>
        <p:spPr>
          <a:xfrm>
            <a:off x="8012380" y="715204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Warehouse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E4881-98A6-4C6E-8111-220FE1A3F7C3}"/>
              </a:ext>
            </a:extLst>
          </p:cNvPr>
          <p:cNvSpPr txBox="1"/>
          <p:nvPr/>
        </p:nvSpPr>
        <p:spPr>
          <a:xfrm>
            <a:off x="7450852" y="6386973"/>
            <a:ext cx="252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Natural Areas with Trails</a:t>
            </a:r>
          </a:p>
        </p:txBody>
      </p:sp>
    </p:spTree>
    <p:extLst>
      <p:ext uri="{BB962C8B-B14F-4D97-AF65-F5344CB8AC3E}">
        <p14:creationId xmlns:p14="http://schemas.microsoft.com/office/powerpoint/2010/main" val="841455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9438-A807-4D97-926A-39F9EB07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8F7D-10BE-4164-A980-55B2E0B4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480"/>
            <a:ext cx="5684134" cy="499852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SzPct val="100000"/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FOSS client-side routing library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Routing component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matrix component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SzPct val="100000"/>
              <a:buNone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2. Demo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app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emonstrates routing library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filtered and constrained routes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SzPct val="100000"/>
              <a:buNone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3. How you can use the library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Deployed on GitHub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Uses standard data format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Called from your web app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4. Benefits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Greater control over inputs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Affordable/Easy to implement</a:t>
            </a:r>
          </a:p>
          <a:p>
            <a:pPr marL="914400" lvl="1" indent="-4572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11732-3949-4F26-8530-A10FAFC6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A picture containing outdoor, grass, building, tree&#10;&#10;Description automatically generated">
            <a:extLst>
              <a:ext uri="{FF2B5EF4-FFF2-40B4-BE49-F238E27FC236}">
                <a16:creationId xmlns:a16="http://schemas.microsoft.com/office/drawing/2014/main" id="{A83FA1CE-6C8A-4592-80FC-FAC73F15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51" y="1808493"/>
            <a:ext cx="4867237" cy="3352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D1065-DE85-4C00-8D5B-163DA9993082}"/>
              </a:ext>
            </a:extLst>
          </p:cNvPr>
          <p:cNvSpPr txBox="1"/>
          <p:nvPr/>
        </p:nvSpPr>
        <p:spPr>
          <a:xfrm>
            <a:off x="7457243" y="5161030"/>
            <a:ext cx="32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Historical Significance Unknown</a:t>
            </a:r>
          </a:p>
        </p:txBody>
      </p:sp>
    </p:spTree>
    <p:extLst>
      <p:ext uri="{BB962C8B-B14F-4D97-AF65-F5344CB8AC3E}">
        <p14:creationId xmlns:p14="http://schemas.microsoft.com/office/powerpoint/2010/main" val="3665562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0FBF-45DE-43BB-B7CF-2BF5D452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6BE6-5BC7-4E86-9290-26650FEE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CD3CB-676E-46D0-87C0-70799BB26BCD}"/>
              </a:ext>
            </a:extLst>
          </p:cNvPr>
          <p:cNvSpPr txBox="1"/>
          <p:nvPr/>
        </p:nvSpPr>
        <p:spPr>
          <a:xfrm>
            <a:off x="930551" y="1823687"/>
            <a:ext cx="60951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author expresses his gratitude to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Jan Oliver Wallgrün,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Penn State University, for his support in the development of Route30.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DE34E-E019-4234-9E53-A6490A9BF92B}"/>
              </a:ext>
            </a:extLst>
          </p:cNvPr>
          <p:cNvSpPr txBox="1"/>
          <p:nvPr/>
        </p:nvSpPr>
        <p:spPr>
          <a:xfrm>
            <a:off x="930551" y="3595621"/>
            <a:ext cx="6095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Also, special thanks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Ms. Adrienne Goldsberry, Penn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Ms. Lora Robbins, Development Services Superintendent, City of Hondo, Texas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5C1D7-CAFD-44EA-AEC5-80E227B9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94" y="1817215"/>
            <a:ext cx="3178241" cy="3556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BC3F8-BAD9-4054-80A2-8FAC8A1B0C0B}"/>
              </a:ext>
            </a:extLst>
          </p:cNvPr>
          <p:cNvSpPr txBox="1"/>
          <p:nvPr/>
        </p:nvSpPr>
        <p:spPr>
          <a:xfrm>
            <a:off x="8121797" y="5374027"/>
            <a:ext cx="261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Hans Meat Market - 1910</a:t>
            </a:r>
          </a:p>
        </p:txBody>
      </p:sp>
    </p:spTree>
    <p:extLst>
      <p:ext uri="{BB962C8B-B14F-4D97-AF65-F5344CB8AC3E}">
        <p14:creationId xmlns:p14="http://schemas.microsoft.com/office/powerpoint/2010/main" val="2670912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0FBF-45DE-43BB-B7CF-2BF5D452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6BE6-5BC7-4E86-9290-26650FEE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D3322-3DAA-4161-9FBC-0F135B070507}"/>
              </a:ext>
            </a:extLst>
          </p:cNvPr>
          <p:cNvSpPr txBox="1"/>
          <p:nvPr/>
        </p:nvSpPr>
        <p:spPr>
          <a:xfrm>
            <a:off x="838199" y="3075057"/>
            <a:ext cx="6606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 app URL: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https://personal.psu.edu/gra35/GEOG596B/tourR30.html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BCE79-A85D-47C7-935C-5B16197DAFD4}"/>
              </a:ext>
            </a:extLst>
          </p:cNvPr>
          <p:cNvSpPr txBox="1"/>
          <p:nvPr/>
        </p:nvSpPr>
        <p:spPr>
          <a:xfrm>
            <a:off x="838199" y="1928191"/>
            <a:ext cx="5961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GitHub Repository: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https://github.com/savage507051/Route30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9C50-0963-4CEB-99EA-087752107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94" y="1891246"/>
            <a:ext cx="4266997" cy="3233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7E6006-C13D-49F1-9B92-30581DAF3571}"/>
              </a:ext>
            </a:extLst>
          </p:cNvPr>
          <p:cNvSpPr txBox="1"/>
          <p:nvPr/>
        </p:nvSpPr>
        <p:spPr>
          <a:xfrm>
            <a:off x="8609225" y="506919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Landmark Inn - 1849</a:t>
            </a:r>
          </a:p>
        </p:txBody>
      </p:sp>
    </p:spTree>
    <p:extLst>
      <p:ext uri="{BB962C8B-B14F-4D97-AF65-F5344CB8AC3E}">
        <p14:creationId xmlns:p14="http://schemas.microsoft.com/office/powerpoint/2010/main" val="1534528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A7FD-5EA3-409A-94FA-ABBBC7AC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8628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3699-80C2-4838-BB9B-F624C6A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94"/>
            <a:ext cx="10515600" cy="48310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333333"/>
                </a:solidFill>
                <a:effectLst/>
              </a:rPr>
              <a:t>Boeing, G. </a:t>
            </a:r>
            <a:r>
              <a:rPr lang="en-US" sz="1800" dirty="0">
                <a:solidFill>
                  <a:srgbClr val="333333"/>
                </a:solidFill>
              </a:rPr>
              <a:t>(2017).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1800" b="0" i="1" dirty="0">
                <a:solidFill>
                  <a:srgbClr val="333333"/>
                </a:solidFill>
                <a:effectLst/>
              </a:rPr>
              <a:t>U.S. Street Network Shapefiles, Node/Edge Lists, and </a:t>
            </a:r>
            <a:r>
              <a:rPr lang="en-US" sz="1800" b="0" i="1" dirty="0" err="1">
                <a:solidFill>
                  <a:srgbClr val="333333"/>
                </a:solidFill>
                <a:effectLst/>
              </a:rPr>
              <a:t>GraphML</a:t>
            </a:r>
            <a:r>
              <a:rPr lang="en-US" sz="1800" b="0" i="1" dirty="0">
                <a:solidFill>
                  <a:srgbClr val="333333"/>
                </a:solidFill>
                <a:effectLst/>
              </a:rPr>
              <a:t> Files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. </a:t>
            </a:r>
            <a:r>
              <a:rPr lang="en-US" sz="1800" b="0" i="0" u="none" strike="noStrike" dirty="0">
                <a:solidFill>
                  <a:srgbClr val="337AB7"/>
                </a:solidFill>
                <a:effectLst/>
                <a:hlinkClick r:id="rId2"/>
              </a:rPr>
              <a:t>https://doi.org/10.7910/DVN/CUWWYJ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Harvard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Dataverse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V2.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Castroville Area Chamber of Commerce (CACC). (2017).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Wilkomme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…Your guide to Castroville.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Accessed September 16, 2021, from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Curry, C. (2020).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Factorial (n!) algorithm complexity &amp; traveling salesman problem – Data structures and algorithms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August 23,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Heidelberg Institute for Geoinformation Technology. (2022).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OpenRouteService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 Accessed January 24, 2022, 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5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Jacobson, L. (2013).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annealing for beginners.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August 24,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Lester, P. (2005).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A* pathfinding for beginners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September 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Lojkine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O. (2018).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Salesman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August 24,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indent="0"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Press, W. H.,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Teukolsky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S.A,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Vetterling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W.T., &amp; Flannery, B.P. (1992).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Numerical recipes in C (2nd ed.).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Cambridge, UK: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Cambridge University Press.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Roy, B. (2019).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A-Star (A*) search algorithm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September 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Schneider, T. (2014).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traveling salesman with simulated annealing, R, and Shiny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August 24,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Swift, N. (2017).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A* (star) pathfinding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September 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Walker, J. (2018).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annealing – The travelling salesman problem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Accessed August 24,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Link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78013-4C90-46C7-B027-867D309A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1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AA24DB-1195-433C-9248-29A7DB436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28" y="1418474"/>
            <a:ext cx="5566996" cy="4364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Background on routing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Routing library design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eb app implementation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you can use the library</a:t>
            </a:r>
          </a:p>
          <a:p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to using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library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C8BA3-6990-4B40-AB0D-B0D67BC069EC}"/>
              </a:ext>
            </a:extLst>
          </p:cNvPr>
          <p:cNvGrpSpPr/>
          <p:nvPr/>
        </p:nvGrpSpPr>
        <p:grpSpPr>
          <a:xfrm>
            <a:off x="7352875" y="697374"/>
            <a:ext cx="3091857" cy="5463251"/>
            <a:chOff x="7505973" y="595641"/>
            <a:chExt cx="3091857" cy="54632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5D478F-CF53-4551-AD37-AA5D331C32C2}"/>
                </a:ext>
              </a:extLst>
            </p:cNvPr>
            <p:cNvSpPr/>
            <p:nvPr/>
          </p:nvSpPr>
          <p:spPr>
            <a:xfrm>
              <a:off x="7505973" y="595641"/>
              <a:ext cx="3091857" cy="5463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BD69A9-9088-44D3-9502-A45A114A02EC}"/>
                </a:ext>
              </a:extLst>
            </p:cNvPr>
            <p:cNvGrpSpPr/>
            <p:nvPr/>
          </p:nvGrpSpPr>
          <p:grpSpPr>
            <a:xfrm>
              <a:off x="8008142" y="972999"/>
              <a:ext cx="2297737" cy="4921125"/>
              <a:chOff x="7481108" y="1224757"/>
              <a:chExt cx="2297737" cy="4921125"/>
            </a:xfrm>
          </p:grpSpPr>
          <p:sp>
            <p:nvSpPr>
              <p:cNvPr id="20" name="Text Box 25">
                <a:extLst>
                  <a:ext uri="{FF2B5EF4-FFF2-40B4-BE49-F238E27FC236}">
                    <a16:creationId xmlns:a16="http://schemas.microsoft.com/office/drawing/2014/main" id="{307A80B8-544D-44B9-8A92-E254ED0A1337}"/>
                  </a:ext>
                </a:extLst>
              </p:cNvPr>
              <p:cNvSpPr txBox="1"/>
              <p:nvPr/>
            </p:nvSpPr>
            <p:spPr>
              <a:xfrm>
                <a:off x="7566768" y="3080285"/>
                <a:ext cx="2114078" cy="8371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tx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Route30 Library</a:t>
                </a:r>
                <a:endParaRPr lang="en-US" sz="1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4612B99-C42A-4C92-9A8A-32F70DB1DFC8}"/>
                  </a:ext>
                </a:extLst>
              </p:cNvPr>
              <p:cNvSpPr/>
              <p:nvPr/>
            </p:nvSpPr>
            <p:spPr>
              <a:xfrm>
                <a:off x="7566768" y="1224757"/>
                <a:ext cx="2114078" cy="854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 App</a:t>
                </a:r>
              </a:p>
            </p:txBody>
          </p:sp>
          <p:sp>
            <p:nvSpPr>
              <p:cNvPr id="22" name="Flowchart: Multidocument 21">
                <a:extLst>
                  <a:ext uri="{FF2B5EF4-FFF2-40B4-BE49-F238E27FC236}">
                    <a16:creationId xmlns:a16="http://schemas.microsoft.com/office/drawing/2014/main" id="{E08BCBFA-3173-40A8-96F4-49F2AA2E6F9C}"/>
                  </a:ext>
                </a:extLst>
              </p:cNvPr>
              <p:cNvSpPr/>
              <p:nvPr/>
            </p:nvSpPr>
            <p:spPr>
              <a:xfrm>
                <a:off x="7481108" y="4511188"/>
                <a:ext cx="2297737" cy="1634694"/>
              </a:xfrm>
              <a:prstGeom prst="flowChartMultidocumen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Files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DBB849-F74A-4FAB-9E72-8A6C19F364F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9150841" y="3665712"/>
              <a:ext cx="0" cy="59371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B26AB2C-5CCC-4C06-9E13-B0B43B45FB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07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45F0E7-3B16-439D-84ED-56F6A3D4F6C8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82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908A8F-F642-41B3-831D-AE573079B2A6}"/>
                </a:ext>
              </a:extLst>
            </p:cNvPr>
            <p:cNvCxnSpPr>
              <a:stCxn id="21" idx="2"/>
              <a:endCxn id="20" idx="0"/>
            </p:cNvCxnSpPr>
            <p:nvPr/>
          </p:nvCxnSpPr>
          <p:spPr>
            <a:xfrm>
              <a:off x="9150841" y="1827074"/>
              <a:ext cx="0" cy="100145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479298-3E82-47BE-B15B-25F6D83FE7AF}"/>
                </a:ext>
              </a:extLst>
            </p:cNvPr>
            <p:cNvSpPr/>
            <p:nvPr/>
          </p:nvSpPr>
          <p:spPr>
            <a:xfrm>
              <a:off x="7905100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D4CA6A-D93F-45FB-9F71-CBFF3C048580}"/>
                </a:ext>
              </a:extLst>
            </p:cNvPr>
            <p:cNvSpPr/>
            <p:nvPr/>
          </p:nvSpPr>
          <p:spPr>
            <a:xfrm>
              <a:off x="8646303" y="3758640"/>
              <a:ext cx="407862" cy="40786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2C6F8E-F971-4A62-92BA-CC45CB0BB374}"/>
                </a:ext>
              </a:extLst>
            </p:cNvPr>
            <p:cNvSpPr/>
            <p:nvPr/>
          </p:nvSpPr>
          <p:spPr>
            <a:xfrm>
              <a:off x="8646303" y="2118650"/>
              <a:ext cx="407862" cy="4078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21CF21-6AF8-416F-BCA5-E338C69A488D}"/>
                </a:ext>
              </a:extLst>
            </p:cNvPr>
            <p:cNvSpPr/>
            <p:nvPr/>
          </p:nvSpPr>
          <p:spPr>
            <a:xfrm>
              <a:off x="9991988" y="2129089"/>
              <a:ext cx="407862" cy="407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6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4B60D-C5E7-45DC-9117-B1970969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FE5CA-BB7A-4411-A17C-96B7B3DE7033}"/>
              </a:ext>
            </a:extLst>
          </p:cNvPr>
          <p:cNvSpPr txBox="1"/>
          <p:nvPr/>
        </p:nvSpPr>
        <p:spPr>
          <a:xfrm>
            <a:off x="7375677" y="691585"/>
            <a:ext cx="211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Server-Side Solution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60EDAB-1DF0-4595-BEF1-8C70A8EF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28" y="1418474"/>
            <a:ext cx="5566996" cy="4364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Background on routing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Routing library design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eb app implementation</a:t>
            </a:r>
          </a:p>
          <a:p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you can use the library</a:t>
            </a:r>
          </a:p>
          <a:p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</a:t>
            </a: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to using</a:t>
            </a: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library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3CAEF4-4C50-4DA6-AB23-2DCEAF9D01FF}"/>
              </a:ext>
            </a:extLst>
          </p:cNvPr>
          <p:cNvGrpSpPr/>
          <p:nvPr/>
        </p:nvGrpSpPr>
        <p:grpSpPr>
          <a:xfrm>
            <a:off x="6805840" y="974112"/>
            <a:ext cx="3259100" cy="4866467"/>
            <a:chOff x="788885" y="2007124"/>
            <a:chExt cx="3259100" cy="48664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E77A4D-C481-4907-A983-635CA3F3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821" y="2047511"/>
              <a:ext cx="3258164" cy="37339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7FFD0-6226-497A-83C8-DABDC7A2A1C6}"/>
                </a:ext>
              </a:extLst>
            </p:cNvPr>
            <p:cNvSpPr txBox="1"/>
            <p:nvPr/>
          </p:nvSpPr>
          <p:spPr>
            <a:xfrm>
              <a:off x="3147061" y="2007124"/>
              <a:ext cx="877163" cy="36933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5.7 km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13309B-5026-4C50-8E22-4BDA9B452AFC}"/>
                </a:ext>
              </a:extLst>
            </p:cNvPr>
            <p:cNvSpPr txBox="1"/>
            <p:nvPr/>
          </p:nvSpPr>
          <p:spPr>
            <a:xfrm>
              <a:off x="788885" y="5796373"/>
              <a:ext cx="3235339" cy="1077218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OpenRouteService (The Heidelberg Institute for Geoinformation Technology, 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37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CE48-9949-4419-BC6D-CCD3434F5E08}"/>
              </a:ext>
            </a:extLst>
          </p:cNvPr>
          <p:cNvSpPr txBox="1"/>
          <p:nvPr/>
        </p:nvSpPr>
        <p:spPr>
          <a:xfrm>
            <a:off x="1336876" y="1756412"/>
            <a:ext cx="94565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Library Design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Implementation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can use the Library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to using the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59B2E-FD04-40BC-839F-8FD1F2CC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6CABC-3D6A-48D6-8FA9-E18DE697A8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7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5236-95FB-454E-AF12-62F959BC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59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The Traveling Salesman Problem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15BA12-B3E9-4F66-95FF-07A4F3125442}"/>
              </a:ext>
            </a:extLst>
          </p:cNvPr>
          <p:cNvSpPr txBox="1"/>
          <p:nvPr/>
        </p:nvSpPr>
        <p:spPr>
          <a:xfrm>
            <a:off x="1081741" y="2030674"/>
            <a:ext cx="45238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Given a set of Points of Interest (POIs), find the optimal (i.e., shortest) path among those POIs.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DE8388-8F2B-4537-98EF-A99E545B8829}"/>
              </a:ext>
            </a:extLst>
          </p:cNvPr>
          <p:cNvGrpSpPr/>
          <p:nvPr/>
        </p:nvGrpSpPr>
        <p:grpSpPr>
          <a:xfrm>
            <a:off x="6606461" y="1659195"/>
            <a:ext cx="3947720" cy="3111676"/>
            <a:chOff x="6786585" y="2168224"/>
            <a:chExt cx="3947720" cy="311167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3F7C80-43B0-4A11-AA3F-8E26258ABC60}"/>
                </a:ext>
              </a:extLst>
            </p:cNvPr>
            <p:cNvSpPr txBox="1"/>
            <p:nvPr/>
          </p:nvSpPr>
          <p:spPr>
            <a:xfrm>
              <a:off x="9290768" y="2809922"/>
              <a:ext cx="1443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Optimal Path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10E55-65C2-4A68-B668-4BA186634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4671" y="3678114"/>
              <a:ext cx="2256601" cy="11607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EAAE18-98BC-44E1-A6EE-ABC752A9B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4671" y="3180578"/>
              <a:ext cx="363343" cy="1664933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C41D2F-EBE2-481F-A2F3-E143CA3EBA37}"/>
                </a:ext>
              </a:extLst>
            </p:cNvPr>
            <p:cNvCxnSpPr/>
            <p:nvPr/>
          </p:nvCxnSpPr>
          <p:spPr>
            <a:xfrm flipV="1">
              <a:off x="7630933" y="2708294"/>
              <a:ext cx="1054407" cy="213052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95DDD4-3D3C-4BFD-9B73-D18AD1B56821}"/>
                </a:ext>
              </a:extLst>
            </p:cNvPr>
            <p:cNvCxnSpPr/>
            <p:nvPr/>
          </p:nvCxnSpPr>
          <p:spPr>
            <a:xfrm flipH="1" flipV="1">
              <a:off x="7329087" y="3988133"/>
              <a:ext cx="2385701" cy="722351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5DB3A1-87CF-49BF-9A8D-2942AD3C22A5}"/>
                </a:ext>
              </a:extLst>
            </p:cNvPr>
            <p:cNvCxnSpPr/>
            <p:nvPr/>
          </p:nvCxnSpPr>
          <p:spPr>
            <a:xfrm flipH="1" flipV="1">
              <a:off x="8037573" y="3180577"/>
              <a:ext cx="1677215" cy="1529907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C789BB-4B12-4770-A994-E4A64E09B193}"/>
                </a:ext>
              </a:extLst>
            </p:cNvPr>
            <p:cNvCxnSpPr/>
            <p:nvPr/>
          </p:nvCxnSpPr>
          <p:spPr>
            <a:xfrm flipH="1" flipV="1">
              <a:off x="8685340" y="2708294"/>
              <a:ext cx="1040541" cy="200219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7B592C-476B-452C-820D-9F94145CAD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7573" y="3180577"/>
              <a:ext cx="1986362" cy="497537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665108-2D8F-476F-9055-ED9D9F5AF6CD}"/>
                </a:ext>
              </a:extLst>
            </p:cNvPr>
            <p:cNvCxnSpPr/>
            <p:nvPr/>
          </p:nvCxnSpPr>
          <p:spPr>
            <a:xfrm flipV="1">
              <a:off x="7329087" y="2688172"/>
              <a:ext cx="1356253" cy="1299961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87C388-1356-47DF-B055-1AF5246AC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9087" y="3678114"/>
              <a:ext cx="2694848" cy="317024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C75851B-267A-4695-9CDA-FD17438101C0}"/>
                </a:ext>
              </a:extLst>
            </p:cNvPr>
            <p:cNvGrpSpPr/>
            <p:nvPr/>
          </p:nvGrpSpPr>
          <p:grpSpPr>
            <a:xfrm>
              <a:off x="6786585" y="2168224"/>
              <a:ext cx="3779852" cy="3111676"/>
              <a:chOff x="7295908" y="1289536"/>
              <a:chExt cx="3779852" cy="311167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7CAEE21-9AAA-42D2-B83E-372F7E6AD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072" y="3099342"/>
                <a:ext cx="325585" cy="843676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49F7D96-DDA6-4DF4-B05C-39A5441572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4878" y="3847030"/>
                <a:ext cx="2058895" cy="10268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38D7FB5-730A-460A-B823-046EE35CC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3773" y="2782318"/>
                <a:ext cx="229823" cy="1051317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Graphic 52" descr="Home with solid fill">
                <a:extLst>
                  <a:ext uri="{FF2B5EF4-FFF2-40B4-BE49-F238E27FC236}">
                    <a16:creationId xmlns:a16="http://schemas.microsoft.com/office/drawing/2014/main" id="{94D0D482-4872-4155-82E5-E1F50ACA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72920" y="2530898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4" name="Graphic 53" descr="Home with solid fill">
                <a:extLst>
                  <a:ext uri="{FF2B5EF4-FFF2-40B4-BE49-F238E27FC236}">
                    <a16:creationId xmlns:a16="http://schemas.microsoft.com/office/drawing/2014/main" id="{7FD01CFA-BDB5-4520-8FC0-3F410AF1E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00816" y="3898372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55" name="Graphic 54" descr="Home with solid fill">
                <a:extLst>
                  <a:ext uri="{FF2B5EF4-FFF2-40B4-BE49-F238E27FC236}">
                    <a16:creationId xmlns:a16="http://schemas.microsoft.com/office/drawing/2014/main" id="{4B825E8A-7289-4B82-B147-1FB4CA150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317562" y="3691598"/>
                <a:ext cx="502840" cy="50284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B3A9D92-D5A5-42BA-BCD6-0636B1F9D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8072" y="2263995"/>
                <a:ext cx="708486" cy="83534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7280E18-7C15-474C-9329-44B4C5E06ADA}"/>
                  </a:ext>
                </a:extLst>
              </p:cNvPr>
              <p:cNvCxnSpPr/>
              <p:nvPr/>
            </p:nvCxnSpPr>
            <p:spPr>
              <a:xfrm flipV="1">
                <a:off x="8566999" y="1792376"/>
                <a:ext cx="667326" cy="49240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9D05ADD-C260-42B0-AD82-88450337BE1E}"/>
                  </a:ext>
                </a:extLst>
              </p:cNvPr>
              <p:cNvCxnSpPr/>
              <p:nvPr/>
            </p:nvCxnSpPr>
            <p:spPr>
              <a:xfrm>
                <a:off x="9234325" y="1812498"/>
                <a:ext cx="1259271" cy="969820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 descr="Home with solid fill">
                <a:extLst>
                  <a:ext uri="{FF2B5EF4-FFF2-40B4-BE49-F238E27FC236}">
                    <a16:creationId xmlns:a16="http://schemas.microsoft.com/office/drawing/2014/main" id="{7A14D718-C87B-45AB-A044-8C99AECF3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4800" y="1289536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77" name="Graphic 76" descr="Home with solid fill">
                <a:extLst>
                  <a:ext uri="{FF2B5EF4-FFF2-40B4-BE49-F238E27FC236}">
                    <a16:creationId xmlns:a16="http://schemas.microsoft.com/office/drawing/2014/main" id="{288F2459-D473-4126-BB67-CBA93FB20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95908" y="2681669"/>
                <a:ext cx="502840" cy="502840"/>
              </a:xfrm>
              <a:prstGeom prst="rect">
                <a:avLst/>
              </a:prstGeom>
            </p:spPr>
          </p:pic>
          <p:pic>
            <p:nvPicPr>
              <p:cNvPr id="78" name="Graphic 77" descr="Home with solid fill">
                <a:extLst>
                  <a:ext uri="{FF2B5EF4-FFF2-40B4-BE49-F238E27FC236}">
                    <a16:creationId xmlns:a16="http://schemas.microsoft.com/office/drawing/2014/main" id="{28F60BF9-5497-4957-9558-A425ACCEC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03656" y="1613060"/>
                <a:ext cx="502840" cy="502840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169F7D-5C73-495C-97CC-6296F0717FE6}"/>
              </a:ext>
            </a:extLst>
          </p:cNvPr>
          <p:cNvSpPr txBox="1"/>
          <p:nvPr/>
        </p:nvSpPr>
        <p:spPr>
          <a:xfrm>
            <a:off x="6802013" y="4887825"/>
            <a:ext cx="3388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Optimal Path through Six POIs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B97D-70D8-49CD-9C13-F658732DD06E}"/>
              </a:ext>
            </a:extLst>
          </p:cNvPr>
          <p:cNvSpPr txBox="1"/>
          <p:nvPr/>
        </p:nvSpPr>
        <p:spPr>
          <a:xfrm>
            <a:off x="10762526" y="-34673"/>
            <a:ext cx="14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24257D3A-F709-40EE-9ACA-8A1490D1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8" y="6356349"/>
            <a:ext cx="2743200" cy="365125"/>
          </a:xfrm>
        </p:spPr>
        <p:txBody>
          <a:bodyPr/>
          <a:lstStyle/>
          <a:p>
            <a:fld id="{E326CABC-3D6A-48D6-8FA9-E18DE697A8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8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chemeClr val="tx1"/>
          </a:solidFill>
          <a:prstDash val="solid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prstDash val="solid"/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17573</TotalTime>
  <Words>2937</Words>
  <Application>Microsoft Office PowerPoint</Application>
  <PresentationFormat>Widescreen</PresentationFormat>
  <Paragraphs>793</Paragraphs>
  <Slides>58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Office Theme</vt:lpstr>
      <vt:lpstr>Bitmap Image</vt:lpstr>
      <vt:lpstr>Development of Route30</vt:lpstr>
      <vt:lpstr>Overview</vt:lpstr>
      <vt:lpstr>Outline</vt:lpstr>
      <vt:lpstr>Outline</vt:lpstr>
      <vt:lpstr>Outline</vt:lpstr>
      <vt:lpstr>Outline</vt:lpstr>
      <vt:lpstr>Outline</vt:lpstr>
      <vt:lpstr>PowerPoint Presentation</vt:lpstr>
      <vt:lpstr>The Traveling Salesman Problem</vt:lpstr>
      <vt:lpstr>The Traveling Salesman Problem</vt:lpstr>
      <vt:lpstr>The Traveling Salesman Problem</vt:lpstr>
      <vt:lpstr>The Traveling Salesman Problem</vt:lpstr>
      <vt:lpstr>Goals for the Route30 Routing Library</vt:lpstr>
      <vt:lpstr>PowerPoint Presentation</vt:lpstr>
      <vt:lpstr>Distance Matrix Component</vt:lpstr>
      <vt:lpstr>A-Star Algorithm</vt:lpstr>
      <vt:lpstr>A-Star Algorithm</vt:lpstr>
      <vt:lpstr>Barriers Exist on Street Networks</vt:lpstr>
      <vt:lpstr>Barriers Exist on Street Networks</vt:lpstr>
      <vt:lpstr>Routing Library Design</vt:lpstr>
      <vt:lpstr>Route Generation Component</vt:lpstr>
      <vt:lpstr>Simulated Annealing</vt:lpstr>
      <vt:lpstr>Simulated Annealing - Example</vt:lpstr>
      <vt:lpstr>Simulated Annealing - Example</vt:lpstr>
      <vt:lpstr>Simulated Annealing – Reverse Process</vt:lpstr>
      <vt:lpstr>Simulated Annealing – Transport Process</vt:lpstr>
      <vt:lpstr>Simulated Annealing</vt:lpstr>
      <vt:lpstr>Tuning the Simulated Annealing Algorithm</vt:lpstr>
      <vt:lpstr>Examine the Performance</vt:lpstr>
      <vt:lpstr>PowerPoint Presentation</vt:lpstr>
      <vt:lpstr>Demo Web App</vt:lpstr>
      <vt:lpstr>Demo Web App</vt:lpstr>
      <vt:lpstr>Demo Web App</vt:lpstr>
      <vt:lpstr>Demo Web App</vt:lpstr>
      <vt:lpstr>PowerPoint Presentation</vt:lpstr>
      <vt:lpstr>Distribution</vt:lpstr>
      <vt:lpstr>Data Files – Points of Interest</vt:lpstr>
      <vt:lpstr>Data Files – Points of Interest</vt:lpstr>
      <vt:lpstr>Data Files – Points of Interest</vt:lpstr>
      <vt:lpstr>Data Files – Points of Interest</vt:lpstr>
      <vt:lpstr>Data Files – Street Network</vt:lpstr>
      <vt:lpstr>Data Files – Street Network</vt:lpstr>
      <vt:lpstr>Data Files – Street Network</vt:lpstr>
      <vt:lpstr>Invoking the Library</vt:lpstr>
      <vt:lpstr>Step 1: Command: Initialize Library</vt:lpstr>
      <vt:lpstr>Step 2: Response: Library Initializes</vt:lpstr>
      <vt:lpstr>Step 2: Response: Library Initializes</vt:lpstr>
      <vt:lpstr>Step 3: Command: Generate Route</vt:lpstr>
      <vt:lpstr>Step 3: Command: Generate Route</vt:lpstr>
      <vt:lpstr>Step 4: Response: Library Generates Best Solution</vt:lpstr>
      <vt:lpstr>PowerPoint Presentation</vt:lpstr>
      <vt:lpstr>OpenRouteService Comparison</vt:lpstr>
      <vt:lpstr>Benefits to Using Library</vt:lpstr>
      <vt:lpstr>Future Uses</vt:lpstr>
      <vt:lpstr>Summary</vt:lpstr>
      <vt:lpstr>Acknowledgements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User-Configurable, Client-Side Routing Library </dc:title>
  <dc:creator>George Adams</dc:creator>
  <cp:lastModifiedBy>George Adams</cp:lastModifiedBy>
  <cp:revision>12</cp:revision>
  <cp:lastPrinted>2022-02-20T04:04:22Z</cp:lastPrinted>
  <dcterms:created xsi:type="dcterms:W3CDTF">2021-09-16T14:23:37Z</dcterms:created>
  <dcterms:modified xsi:type="dcterms:W3CDTF">2022-03-06T02:19:58Z</dcterms:modified>
</cp:coreProperties>
</file>